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5" r:id="rId1"/>
  </p:sldMasterIdLst>
  <p:notesMasterIdLst>
    <p:notesMasterId r:id="rId28"/>
  </p:notesMasterIdLst>
  <p:handoutMasterIdLst>
    <p:handoutMasterId r:id="rId29"/>
  </p:handoutMasterIdLst>
  <p:sldIdLst>
    <p:sldId id="407" r:id="rId2"/>
    <p:sldId id="409" r:id="rId3"/>
    <p:sldId id="410" r:id="rId4"/>
    <p:sldId id="412" r:id="rId5"/>
    <p:sldId id="413" r:id="rId6"/>
    <p:sldId id="374" r:id="rId7"/>
    <p:sldId id="423" r:id="rId8"/>
    <p:sldId id="392" r:id="rId9"/>
    <p:sldId id="418" r:id="rId10"/>
    <p:sldId id="430" r:id="rId11"/>
    <p:sldId id="424" r:id="rId12"/>
    <p:sldId id="431" r:id="rId13"/>
    <p:sldId id="425" r:id="rId14"/>
    <p:sldId id="432" r:id="rId15"/>
    <p:sldId id="426" r:id="rId16"/>
    <p:sldId id="427" r:id="rId17"/>
    <p:sldId id="434" r:id="rId18"/>
    <p:sldId id="428" r:id="rId19"/>
    <p:sldId id="415" r:id="rId20"/>
    <p:sldId id="417" r:id="rId21"/>
    <p:sldId id="429" r:id="rId22"/>
    <p:sldId id="420" r:id="rId23"/>
    <p:sldId id="433" r:id="rId24"/>
    <p:sldId id="325" r:id="rId25"/>
    <p:sldId id="416" r:id="rId26"/>
    <p:sldId id="375"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A400"/>
    <a:srgbClr val="996600"/>
    <a:srgbClr val="CC99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68" autoAdjust="0"/>
    <p:restoredTop sz="94660"/>
  </p:normalViewPr>
  <p:slideViewPr>
    <p:cSldViewPr>
      <p:cViewPr>
        <p:scale>
          <a:sx n="60" d="100"/>
          <a:sy n="60" d="100"/>
        </p:scale>
        <p:origin x="-1638" y="-11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02"/>
    </p:cViewPr>
  </p:sorterViewPr>
  <p:notesViewPr>
    <p:cSldViewPr>
      <p:cViewPr varScale="1">
        <p:scale>
          <a:sx n="60" d="100"/>
          <a:sy n="60" d="100"/>
        </p:scale>
        <p:origin x="-249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C965B5-4165-42FE-8E1C-DBC57A3F8AA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7E47E1B-E535-4600-B71C-D3DB2F45779D}">
      <dgm:prSet phldrT="[Text]"/>
      <dgm:spPr/>
      <dgm:t>
        <a:bodyPr/>
        <a:lstStyle/>
        <a:p>
          <a:r>
            <a:rPr lang="en-US" dirty="0" smtClean="0"/>
            <a:t>Rest</a:t>
          </a:r>
          <a:endParaRPr lang="en-US" dirty="0"/>
        </a:p>
      </dgm:t>
    </dgm:pt>
    <dgm:pt modelId="{92ABB25B-F57C-49F2-89FE-50A1D06A1562}" type="parTrans" cxnId="{A5AE5EF6-75FE-46E3-AB0B-A4B8042789A5}">
      <dgm:prSet/>
      <dgm:spPr/>
      <dgm:t>
        <a:bodyPr/>
        <a:lstStyle/>
        <a:p>
          <a:endParaRPr lang="en-US"/>
        </a:p>
      </dgm:t>
    </dgm:pt>
    <dgm:pt modelId="{32F61E45-41D3-4CFA-84E3-823D5FB06B42}" type="sibTrans" cxnId="{A5AE5EF6-75FE-46E3-AB0B-A4B8042789A5}">
      <dgm:prSet/>
      <dgm:spPr/>
      <dgm:t>
        <a:bodyPr/>
        <a:lstStyle/>
        <a:p>
          <a:endParaRPr lang="en-US"/>
        </a:p>
      </dgm:t>
    </dgm:pt>
    <dgm:pt modelId="{41AD8B12-09DD-49DA-B3C0-5CC4331D295F}">
      <dgm:prSet phldrT="[Text]"/>
      <dgm:spPr/>
      <dgm:t>
        <a:bodyPr/>
        <a:lstStyle/>
        <a:p>
          <a:r>
            <a:rPr lang="en-US" dirty="0" smtClean="0"/>
            <a:t>Limited Physical Exertion</a:t>
          </a:r>
          <a:endParaRPr lang="en-US" dirty="0"/>
        </a:p>
      </dgm:t>
    </dgm:pt>
    <dgm:pt modelId="{696135E0-1D4E-4397-B7FF-A73052A9EC08}" type="parTrans" cxnId="{99D52078-93AD-4E4E-A87A-5EABFCCE2E22}">
      <dgm:prSet/>
      <dgm:spPr/>
      <dgm:t>
        <a:bodyPr/>
        <a:lstStyle/>
        <a:p>
          <a:endParaRPr lang="en-US"/>
        </a:p>
      </dgm:t>
    </dgm:pt>
    <dgm:pt modelId="{7D5567C8-FED5-4C0C-B365-8A0DEC03EF69}" type="sibTrans" cxnId="{99D52078-93AD-4E4E-A87A-5EABFCCE2E22}">
      <dgm:prSet/>
      <dgm:spPr/>
      <dgm:t>
        <a:bodyPr/>
        <a:lstStyle/>
        <a:p>
          <a:endParaRPr lang="en-US"/>
        </a:p>
      </dgm:t>
    </dgm:pt>
    <dgm:pt modelId="{73890AC6-0325-48E0-9C48-59E0B97C2B04}">
      <dgm:prSet phldrT="[Text]"/>
      <dgm:spPr/>
      <dgm:t>
        <a:bodyPr/>
        <a:lstStyle/>
        <a:p>
          <a:r>
            <a:rPr lang="en-US" dirty="0" smtClean="0"/>
            <a:t>Limit Cognitive Exertion</a:t>
          </a:r>
          <a:endParaRPr lang="en-US" dirty="0"/>
        </a:p>
      </dgm:t>
    </dgm:pt>
    <dgm:pt modelId="{EF2AE857-33A4-49AE-9A07-5FF383EBA5FF}" type="parTrans" cxnId="{34B1D438-EE00-4941-B8C4-C9C041D87811}">
      <dgm:prSet/>
      <dgm:spPr/>
      <dgm:t>
        <a:bodyPr/>
        <a:lstStyle/>
        <a:p>
          <a:endParaRPr lang="en-US"/>
        </a:p>
      </dgm:t>
    </dgm:pt>
    <dgm:pt modelId="{3C0A88AE-525F-4982-8F2B-03C509E0C332}" type="sibTrans" cxnId="{34B1D438-EE00-4941-B8C4-C9C041D87811}">
      <dgm:prSet/>
      <dgm:spPr/>
      <dgm:t>
        <a:bodyPr/>
        <a:lstStyle/>
        <a:p>
          <a:endParaRPr lang="en-US"/>
        </a:p>
      </dgm:t>
    </dgm:pt>
    <dgm:pt modelId="{5A0453C8-EC79-4FC3-8FB0-557C6D7071AA}" type="pres">
      <dgm:prSet presAssocID="{5FC965B5-4165-42FE-8E1C-DBC57A3F8AAF}" presName="hierChild1" presStyleCnt="0">
        <dgm:presLayoutVars>
          <dgm:orgChart val="1"/>
          <dgm:chPref val="1"/>
          <dgm:dir/>
          <dgm:animOne val="branch"/>
          <dgm:animLvl val="lvl"/>
          <dgm:resizeHandles/>
        </dgm:presLayoutVars>
      </dgm:prSet>
      <dgm:spPr/>
      <dgm:t>
        <a:bodyPr/>
        <a:lstStyle/>
        <a:p>
          <a:endParaRPr lang="en-US"/>
        </a:p>
      </dgm:t>
    </dgm:pt>
    <dgm:pt modelId="{D4066700-10CB-4E21-871E-CEFBC94C0C2F}" type="pres">
      <dgm:prSet presAssocID="{F7E47E1B-E535-4600-B71C-D3DB2F45779D}" presName="hierRoot1" presStyleCnt="0">
        <dgm:presLayoutVars>
          <dgm:hierBranch val="init"/>
        </dgm:presLayoutVars>
      </dgm:prSet>
      <dgm:spPr/>
    </dgm:pt>
    <dgm:pt modelId="{21E7FA1C-A48E-4E4A-925B-076467ED3CB9}" type="pres">
      <dgm:prSet presAssocID="{F7E47E1B-E535-4600-B71C-D3DB2F45779D}" presName="rootComposite1" presStyleCnt="0"/>
      <dgm:spPr/>
    </dgm:pt>
    <dgm:pt modelId="{49DE12AC-9987-43A4-8885-BFC53DBBA73D}" type="pres">
      <dgm:prSet presAssocID="{F7E47E1B-E535-4600-B71C-D3DB2F45779D}" presName="rootText1" presStyleLbl="node0" presStyleIdx="0" presStyleCnt="1">
        <dgm:presLayoutVars>
          <dgm:chPref val="3"/>
        </dgm:presLayoutVars>
      </dgm:prSet>
      <dgm:spPr/>
      <dgm:t>
        <a:bodyPr/>
        <a:lstStyle/>
        <a:p>
          <a:endParaRPr lang="en-US"/>
        </a:p>
      </dgm:t>
    </dgm:pt>
    <dgm:pt modelId="{B0D69BA2-832E-4AE9-821B-70793E8C32E2}" type="pres">
      <dgm:prSet presAssocID="{F7E47E1B-E535-4600-B71C-D3DB2F45779D}" presName="rootConnector1" presStyleLbl="node1" presStyleIdx="0" presStyleCnt="0"/>
      <dgm:spPr/>
      <dgm:t>
        <a:bodyPr/>
        <a:lstStyle/>
        <a:p>
          <a:endParaRPr lang="en-US"/>
        </a:p>
      </dgm:t>
    </dgm:pt>
    <dgm:pt modelId="{B23E3DC3-0C01-49F4-B29F-92DCBB1CFA2F}" type="pres">
      <dgm:prSet presAssocID="{F7E47E1B-E535-4600-B71C-D3DB2F45779D}" presName="hierChild2" presStyleCnt="0"/>
      <dgm:spPr/>
    </dgm:pt>
    <dgm:pt modelId="{B0BAF72C-81D8-4F2B-9488-60CBD5BAB216}" type="pres">
      <dgm:prSet presAssocID="{696135E0-1D4E-4397-B7FF-A73052A9EC08}" presName="Name37" presStyleLbl="parChTrans1D2" presStyleIdx="0" presStyleCnt="2"/>
      <dgm:spPr/>
      <dgm:t>
        <a:bodyPr/>
        <a:lstStyle/>
        <a:p>
          <a:endParaRPr lang="en-US"/>
        </a:p>
      </dgm:t>
    </dgm:pt>
    <dgm:pt modelId="{DA8F8BA2-FA54-4688-99A3-E2D4E6B18F96}" type="pres">
      <dgm:prSet presAssocID="{41AD8B12-09DD-49DA-B3C0-5CC4331D295F}" presName="hierRoot2" presStyleCnt="0">
        <dgm:presLayoutVars>
          <dgm:hierBranch val="init"/>
        </dgm:presLayoutVars>
      </dgm:prSet>
      <dgm:spPr/>
    </dgm:pt>
    <dgm:pt modelId="{DFD12FF6-BB53-4D43-8466-AC0080EC7A9B}" type="pres">
      <dgm:prSet presAssocID="{41AD8B12-09DD-49DA-B3C0-5CC4331D295F}" presName="rootComposite" presStyleCnt="0"/>
      <dgm:spPr/>
    </dgm:pt>
    <dgm:pt modelId="{B4FB21E9-2359-4218-9DF4-FBFED877A44E}" type="pres">
      <dgm:prSet presAssocID="{41AD8B12-09DD-49DA-B3C0-5CC4331D295F}" presName="rootText" presStyleLbl="node2" presStyleIdx="0" presStyleCnt="2">
        <dgm:presLayoutVars>
          <dgm:chPref val="3"/>
        </dgm:presLayoutVars>
      </dgm:prSet>
      <dgm:spPr/>
      <dgm:t>
        <a:bodyPr/>
        <a:lstStyle/>
        <a:p>
          <a:endParaRPr lang="en-US"/>
        </a:p>
      </dgm:t>
    </dgm:pt>
    <dgm:pt modelId="{B8067280-582E-49E5-B4F9-63E2341D6A25}" type="pres">
      <dgm:prSet presAssocID="{41AD8B12-09DD-49DA-B3C0-5CC4331D295F}" presName="rootConnector" presStyleLbl="node2" presStyleIdx="0" presStyleCnt="2"/>
      <dgm:spPr/>
      <dgm:t>
        <a:bodyPr/>
        <a:lstStyle/>
        <a:p>
          <a:endParaRPr lang="en-US"/>
        </a:p>
      </dgm:t>
    </dgm:pt>
    <dgm:pt modelId="{830DAA24-01B7-4A24-B809-8A20FC6B85DA}" type="pres">
      <dgm:prSet presAssocID="{41AD8B12-09DD-49DA-B3C0-5CC4331D295F}" presName="hierChild4" presStyleCnt="0"/>
      <dgm:spPr/>
    </dgm:pt>
    <dgm:pt modelId="{7F8BCC76-E51D-438F-BE21-EBC61FAA9295}" type="pres">
      <dgm:prSet presAssocID="{41AD8B12-09DD-49DA-B3C0-5CC4331D295F}" presName="hierChild5" presStyleCnt="0"/>
      <dgm:spPr/>
    </dgm:pt>
    <dgm:pt modelId="{55948285-DB25-45E6-AC5D-1289BBB4C4AA}" type="pres">
      <dgm:prSet presAssocID="{EF2AE857-33A4-49AE-9A07-5FF383EBA5FF}" presName="Name37" presStyleLbl="parChTrans1D2" presStyleIdx="1" presStyleCnt="2"/>
      <dgm:spPr/>
      <dgm:t>
        <a:bodyPr/>
        <a:lstStyle/>
        <a:p>
          <a:endParaRPr lang="en-US"/>
        </a:p>
      </dgm:t>
    </dgm:pt>
    <dgm:pt modelId="{B88AEA37-C59C-4189-8CF8-34669E49B7FE}" type="pres">
      <dgm:prSet presAssocID="{73890AC6-0325-48E0-9C48-59E0B97C2B04}" presName="hierRoot2" presStyleCnt="0">
        <dgm:presLayoutVars>
          <dgm:hierBranch val="init"/>
        </dgm:presLayoutVars>
      </dgm:prSet>
      <dgm:spPr/>
    </dgm:pt>
    <dgm:pt modelId="{A463C47E-816A-4A3E-8F53-1A27E8B65E82}" type="pres">
      <dgm:prSet presAssocID="{73890AC6-0325-48E0-9C48-59E0B97C2B04}" presName="rootComposite" presStyleCnt="0"/>
      <dgm:spPr/>
    </dgm:pt>
    <dgm:pt modelId="{C1A22CB0-C631-426C-8CED-900C23383638}" type="pres">
      <dgm:prSet presAssocID="{73890AC6-0325-48E0-9C48-59E0B97C2B04}" presName="rootText" presStyleLbl="node2" presStyleIdx="1" presStyleCnt="2">
        <dgm:presLayoutVars>
          <dgm:chPref val="3"/>
        </dgm:presLayoutVars>
      </dgm:prSet>
      <dgm:spPr/>
      <dgm:t>
        <a:bodyPr/>
        <a:lstStyle/>
        <a:p>
          <a:endParaRPr lang="en-US"/>
        </a:p>
      </dgm:t>
    </dgm:pt>
    <dgm:pt modelId="{81ACA5BA-F729-4895-B046-71CCBDCCC3E0}" type="pres">
      <dgm:prSet presAssocID="{73890AC6-0325-48E0-9C48-59E0B97C2B04}" presName="rootConnector" presStyleLbl="node2" presStyleIdx="1" presStyleCnt="2"/>
      <dgm:spPr/>
      <dgm:t>
        <a:bodyPr/>
        <a:lstStyle/>
        <a:p>
          <a:endParaRPr lang="en-US"/>
        </a:p>
      </dgm:t>
    </dgm:pt>
    <dgm:pt modelId="{6B162774-9617-4640-9E50-18FE2B115496}" type="pres">
      <dgm:prSet presAssocID="{73890AC6-0325-48E0-9C48-59E0B97C2B04}" presName="hierChild4" presStyleCnt="0"/>
      <dgm:spPr/>
    </dgm:pt>
    <dgm:pt modelId="{A848D40A-6691-461A-B733-4928AC0625AF}" type="pres">
      <dgm:prSet presAssocID="{73890AC6-0325-48E0-9C48-59E0B97C2B04}" presName="hierChild5" presStyleCnt="0"/>
      <dgm:spPr/>
    </dgm:pt>
    <dgm:pt modelId="{1920575E-CE5E-450B-8D49-49DECBBA8C53}" type="pres">
      <dgm:prSet presAssocID="{F7E47E1B-E535-4600-B71C-D3DB2F45779D}" presName="hierChild3" presStyleCnt="0"/>
      <dgm:spPr/>
    </dgm:pt>
  </dgm:ptLst>
  <dgm:cxnLst>
    <dgm:cxn modelId="{49997955-D74B-40AA-9BF0-7C3359A5E447}" type="presOf" srcId="{F7E47E1B-E535-4600-B71C-D3DB2F45779D}" destId="{49DE12AC-9987-43A4-8885-BFC53DBBA73D}" srcOrd="0" destOrd="0" presId="urn:microsoft.com/office/officeart/2005/8/layout/orgChart1"/>
    <dgm:cxn modelId="{64999D4B-3057-4023-AE46-1A69443BB011}" type="presOf" srcId="{696135E0-1D4E-4397-B7FF-A73052A9EC08}" destId="{B0BAF72C-81D8-4F2B-9488-60CBD5BAB216}" srcOrd="0" destOrd="0" presId="urn:microsoft.com/office/officeart/2005/8/layout/orgChart1"/>
    <dgm:cxn modelId="{34B1D438-EE00-4941-B8C4-C9C041D87811}" srcId="{F7E47E1B-E535-4600-B71C-D3DB2F45779D}" destId="{73890AC6-0325-48E0-9C48-59E0B97C2B04}" srcOrd="1" destOrd="0" parTransId="{EF2AE857-33A4-49AE-9A07-5FF383EBA5FF}" sibTransId="{3C0A88AE-525F-4982-8F2B-03C509E0C332}"/>
    <dgm:cxn modelId="{1E53789F-1761-4B03-B574-3139F6C004B7}" type="presOf" srcId="{5FC965B5-4165-42FE-8E1C-DBC57A3F8AAF}" destId="{5A0453C8-EC79-4FC3-8FB0-557C6D7071AA}" srcOrd="0" destOrd="0" presId="urn:microsoft.com/office/officeart/2005/8/layout/orgChart1"/>
    <dgm:cxn modelId="{B44FF5D2-F30B-4B54-9E1A-E03738A8F9F6}" type="presOf" srcId="{73890AC6-0325-48E0-9C48-59E0B97C2B04}" destId="{81ACA5BA-F729-4895-B046-71CCBDCCC3E0}" srcOrd="1" destOrd="0" presId="urn:microsoft.com/office/officeart/2005/8/layout/orgChart1"/>
    <dgm:cxn modelId="{9C51AB79-48FA-46B4-B8CF-E32F9946EE33}" type="presOf" srcId="{EF2AE857-33A4-49AE-9A07-5FF383EBA5FF}" destId="{55948285-DB25-45E6-AC5D-1289BBB4C4AA}" srcOrd="0" destOrd="0" presId="urn:microsoft.com/office/officeart/2005/8/layout/orgChart1"/>
    <dgm:cxn modelId="{565FFA8D-F92C-475F-98B4-B093DB4A12C1}" type="presOf" srcId="{41AD8B12-09DD-49DA-B3C0-5CC4331D295F}" destId="{B4FB21E9-2359-4218-9DF4-FBFED877A44E}" srcOrd="0" destOrd="0" presId="urn:microsoft.com/office/officeart/2005/8/layout/orgChart1"/>
    <dgm:cxn modelId="{99D52078-93AD-4E4E-A87A-5EABFCCE2E22}" srcId="{F7E47E1B-E535-4600-B71C-D3DB2F45779D}" destId="{41AD8B12-09DD-49DA-B3C0-5CC4331D295F}" srcOrd="0" destOrd="0" parTransId="{696135E0-1D4E-4397-B7FF-A73052A9EC08}" sibTransId="{7D5567C8-FED5-4C0C-B365-8A0DEC03EF69}"/>
    <dgm:cxn modelId="{315459DF-C764-45CB-B97D-FC439F03EE82}" type="presOf" srcId="{73890AC6-0325-48E0-9C48-59E0B97C2B04}" destId="{C1A22CB0-C631-426C-8CED-900C23383638}" srcOrd="0" destOrd="0" presId="urn:microsoft.com/office/officeart/2005/8/layout/orgChart1"/>
    <dgm:cxn modelId="{A5AE5EF6-75FE-46E3-AB0B-A4B8042789A5}" srcId="{5FC965B5-4165-42FE-8E1C-DBC57A3F8AAF}" destId="{F7E47E1B-E535-4600-B71C-D3DB2F45779D}" srcOrd="0" destOrd="0" parTransId="{92ABB25B-F57C-49F2-89FE-50A1D06A1562}" sibTransId="{32F61E45-41D3-4CFA-84E3-823D5FB06B42}"/>
    <dgm:cxn modelId="{72F52585-AD2A-44B6-8253-77CA2BC2E889}" type="presOf" srcId="{F7E47E1B-E535-4600-B71C-D3DB2F45779D}" destId="{B0D69BA2-832E-4AE9-821B-70793E8C32E2}" srcOrd="1" destOrd="0" presId="urn:microsoft.com/office/officeart/2005/8/layout/orgChart1"/>
    <dgm:cxn modelId="{F0DA4268-ADE3-4175-81AA-D128EFCA5061}" type="presOf" srcId="{41AD8B12-09DD-49DA-B3C0-5CC4331D295F}" destId="{B8067280-582E-49E5-B4F9-63E2341D6A25}" srcOrd="1" destOrd="0" presId="urn:microsoft.com/office/officeart/2005/8/layout/orgChart1"/>
    <dgm:cxn modelId="{7E690432-8110-42DA-B320-C1507BA46A6E}" type="presParOf" srcId="{5A0453C8-EC79-4FC3-8FB0-557C6D7071AA}" destId="{D4066700-10CB-4E21-871E-CEFBC94C0C2F}" srcOrd="0" destOrd="0" presId="urn:microsoft.com/office/officeart/2005/8/layout/orgChart1"/>
    <dgm:cxn modelId="{517DF870-C001-4F58-97D4-4B6722C0C646}" type="presParOf" srcId="{D4066700-10CB-4E21-871E-CEFBC94C0C2F}" destId="{21E7FA1C-A48E-4E4A-925B-076467ED3CB9}" srcOrd="0" destOrd="0" presId="urn:microsoft.com/office/officeart/2005/8/layout/orgChart1"/>
    <dgm:cxn modelId="{20C4C9CE-AD93-42A9-9059-D5642CFDBBD9}" type="presParOf" srcId="{21E7FA1C-A48E-4E4A-925B-076467ED3CB9}" destId="{49DE12AC-9987-43A4-8885-BFC53DBBA73D}" srcOrd="0" destOrd="0" presId="urn:microsoft.com/office/officeart/2005/8/layout/orgChart1"/>
    <dgm:cxn modelId="{F644D219-C337-449F-872F-4B1A8CCFC4CE}" type="presParOf" srcId="{21E7FA1C-A48E-4E4A-925B-076467ED3CB9}" destId="{B0D69BA2-832E-4AE9-821B-70793E8C32E2}" srcOrd="1" destOrd="0" presId="urn:microsoft.com/office/officeart/2005/8/layout/orgChart1"/>
    <dgm:cxn modelId="{53390944-CE15-4543-9363-B617FD3518D4}" type="presParOf" srcId="{D4066700-10CB-4E21-871E-CEFBC94C0C2F}" destId="{B23E3DC3-0C01-49F4-B29F-92DCBB1CFA2F}" srcOrd="1" destOrd="0" presId="urn:microsoft.com/office/officeart/2005/8/layout/orgChart1"/>
    <dgm:cxn modelId="{09CDEBFC-F738-4F0D-80D0-F4588031C773}" type="presParOf" srcId="{B23E3DC3-0C01-49F4-B29F-92DCBB1CFA2F}" destId="{B0BAF72C-81D8-4F2B-9488-60CBD5BAB216}" srcOrd="0" destOrd="0" presId="urn:microsoft.com/office/officeart/2005/8/layout/orgChart1"/>
    <dgm:cxn modelId="{BBC7E05F-42A7-44ED-BE4D-876662BDB341}" type="presParOf" srcId="{B23E3DC3-0C01-49F4-B29F-92DCBB1CFA2F}" destId="{DA8F8BA2-FA54-4688-99A3-E2D4E6B18F96}" srcOrd="1" destOrd="0" presId="urn:microsoft.com/office/officeart/2005/8/layout/orgChart1"/>
    <dgm:cxn modelId="{01DFB07E-C8C2-4D3F-A00B-3DAF2E1C42FB}" type="presParOf" srcId="{DA8F8BA2-FA54-4688-99A3-E2D4E6B18F96}" destId="{DFD12FF6-BB53-4D43-8466-AC0080EC7A9B}" srcOrd="0" destOrd="0" presId="urn:microsoft.com/office/officeart/2005/8/layout/orgChart1"/>
    <dgm:cxn modelId="{A2E69D3B-670D-462B-9BD9-0D7EA13E4E1B}" type="presParOf" srcId="{DFD12FF6-BB53-4D43-8466-AC0080EC7A9B}" destId="{B4FB21E9-2359-4218-9DF4-FBFED877A44E}" srcOrd="0" destOrd="0" presId="urn:microsoft.com/office/officeart/2005/8/layout/orgChart1"/>
    <dgm:cxn modelId="{236C79F8-5FE7-423B-8033-55EBA28AA847}" type="presParOf" srcId="{DFD12FF6-BB53-4D43-8466-AC0080EC7A9B}" destId="{B8067280-582E-49E5-B4F9-63E2341D6A25}" srcOrd="1" destOrd="0" presId="urn:microsoft.com/office/officeart/2005/8/layout/orgChart1"/>
    <dgm:cxn modelId="{C8AA3FA9-EF47-420D-9997-DD3B784A2990}" type="presParOf" srcId="{DA8F8BA2-FA54-4688-99A3-E2D4E6B18F96}" destId="{830DAA24-01B7-4A24-B809-8A20FC6B85DA}" srcOrd="1" destOrd="0" presId="urn:microsoft.com/office/officeart/2005/8/layout/orgChart1"/>
    <dgm:cxn modelId="{B5E77184-BB77-48E2-8449-502E64CCF6F9}" type="presParOf" srcId="{DA8F8BA2-FA54-4688-99A3-E2D4E6B18F96}" destId="{7F8BCC76-E51D-438F-BE21-EBC61FAA9295}" srcOrd="2" destOrd="0" presId="urn:microsoft.com/office/officeart/2005/8/layout/orgChart1"/>
    <dgm:cxn modelId="{17ABAA77-E3C4-4AD8-9F30-0B310ED8854A}" type="presParOf" srcId="{B23E3DC3-0C01-49F4-B29F-92DCBB1CFA2F}" destId="{55948285-DB25-45E6-AC5D-1289BBB4C4AA}" srcOrd="2" destOrd="0" presId="urn:microsoft.com/office/officeart/2005/8/layout/orgChart1"/>
    <dgm:cxn modelId="{14257E87-A288-494F-B425-EE7FCFC66636}" type="presParOf" srcId="{B23E3DC3-0C01-49F4-B29F-92DCBB1CFA2F}" destId="{B88AEA37-C59C-4189-8CF8-34669E49B7FE}" srcOrd="3" destOrd="0" presId="urn:microsoft.com/office/officeart/2005/8/layout/orgChart1"/>
    <dgm:cxn modelId="{61A194C4-BB47-41B8-9455-7A62A7ED7748}" type="presParOf" srcId="{B88AEA37-C59C-4189-8CF8-34669E49B7FE}" destId="{A463C47E-816A-4A3E-8F53-1A27E8B65E82}" srcOrd="0" destOrd="0" presId="urn:microsoft.com/office/officeart/2005/8/layout/orgChart1"/>
    <dgm:cxn modelId="{7F7A7991-97E9-454E-BA41-46AC6A5F9881}" type="presParOf" srcId="{A463C47E-816A-4A3E-8F53-1A27E8B65E82}" destId="{C1A22CB0-C631-426C-8CED-900C23383638}" srcOrd="0" destOrd="0" presId="urn:microsoft.com/office/officeart/2005/8/layout/orgChart1"/>
    <dgm:cxn modelId="{86E39931-6F37-425D-85D9-74FFB623175C}" type="presParOf" srcId="{A463C47E-816A-4A3E-8F53-1A27E8B65E82}" destId="{81ACA5BA-F729-4895-B046-71CCBDCCC3E0}" srcOrd="1" destOrd="0" presId="urn:microsoft.com/office/officeart/2005/8/layout/orgChart1"/>
    <dgm:cxn modelId="{0C679EF7-BF13-43E8-8CC0-F21E995B50DC}" type="presParOf" srcId="{B88AEA37-C59C-4189-8CF8-34669E49B7FE}" destId="{6B162774-9617-4640-9E50-18FE2B115496}" srcOrd="1" destOrd="0" presId="urn:microsoft.com/office/officeart/2005/8/layout/orgChart1"/>
    <dgm:cxn modelId="{042EB446-8FCB-469E-92ED-4C89BAACC776}" type="presParOf" srcId="{B88AEA37-C59C-4189-8CF8-34669E49B7FE}" destId="{A848D40A-6691-461A-B733-4928AC0625AF}" srcOrd="2" destOrd="0" presId="urn:microsoft.com/office/officeart/2005/8/layout/orgChart1"/>
    <dgm:cxn modelId="{D0BAF110-12F2-469D-A6AB-265FF4FD8698}" type="presParOf" srcId="{D4066700-10CB-4E21-871E-CEFBC94C0C2F}" destId="{1920575E-CE5E-450B-8D49-49DECBBA8C5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0E9406-FADF-4964-8209-4B9A2358DAA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08E8BD4-8A66-4930-BE87-0F90872BAF85}">
      <dgm:prSet phldrT="[Text]" custT="1"/>
      <dgm:spPr>
        <a:ln>
          <a:solidFill>
            <a:schemeClr val="tx1"/>
          </a:solidFill>
        </a:ln>
      </dgm:spPr>
      <dgm:t>
        <a:bodyPr/>
        <a:lstStyle/>
        <a:p>
          <a:r>
            <a:rPr lang="en-US" sz="1800" b="1" dirty="0" smtClean="0">
              <a:solidFill>
                <a:srgbClr val="FF0000"/>
              </a:solidFill>
            </a:rPr>
            <a:t>STUDENT PRESENTS WITH SYMPTOMS OF CONCUSSION</a:t>
          </a:r>
          <a:endParaRPr lang="en-US" sz="1800" b="1" dirty="0">
            <a:solidFill>
              <a:srgbClr val="FF0000"/>
            </a:solidFill>
          </a:endParaRPr>
        </a:p>
      </dgm:t>
    </dgm:pt>
    <dgm:pt modelId="{C07FE302-82AB-4952-9AF1-81B8B34A4D9A}" type="parTrans" cxnId="{152482A5-8F14-4DED-B004-C95E7A6005CA}">
      <dgm:prSet/>
      <dgm:spPr/>
      <dgm:t>
        <a:bodyPr/>
        <a:lstStyle/>
        <a:p>
          <a:endParaRPr lang="en-US"/>
        </a:p>
      </dgm:t>
    </dgm:pt>
    <dgm:pt modelId="{5CA608A3-BD96-44F7-AE5E-3657FBC3357D}" type="sibTrans" cxnId="{152482A5-8F14-4DED-B004-C95E7A6005CA}">
      <dgm:prSet/>
      <dgm:spPr/>
      <dgm:t>
        <a:bodyPr/>
        <a:lstStyle/>
        <a:p>
          <a:endParaRPr lang="en-US"/>
        </a:p>
      </dgm:t>
    </dgm:pt>
    <dgm:pt modelId="{0B6BF736-D4A6-444D-9E1E-294BFC0C57B6}">
      <dgm:prSet phldrT="[Text]" custT="1"/>
      <dgm:spPr>
        <a:ln>
          <a:solidFill>
            <a:srgbClr val="00B0F0"/>
          </a:solidFill>
        </a:ln>
      </dgm:spPr>
      <dgm:t>
        <a:bodyPr/>
        <a:lstStyle/>
        <a:p>
          <a:r>
            <a:rPr lang="en-US" sz="1600" b="1" dirty="0" smtClean="0"/>
            <a:t>ATHLETIC TRAINING HEALTH SERVICES</a:t>
          </a:r>
          <a:endParaRPr lang="en-US" sz="1600" b="1" dirty="0"/>
        </a:p>
      </dgm:t>
    </dgm:pt>
    <dgm:pt modelId="{613BE076-71B2-4C9F-BA71-2BAAC4B7A545}" type="parTrans" cxnId="{8696731C-D929-47F9-ABFB-742015058AB1}">
      <dgm:prSet/>
      <dgm:spPr/>
      <dgm:t>
        <a:bodyPr/>
        <a:lstStyle/>
        <a:p>
          <a:endParaRPr lang="en-US"/>
        </a:p>
      </dgm:t>
    </dgm:pt>
    <dgm:pt modelId="{ED7A0CB0-8DD0-40E6-A1CB-E2947081288A}" type="sibTrans" cxnId="{8696731C-D929-47F9-ABFB-742015058AB1}">
      <dgm:prSet/>
      <dgm:spPr/>
      <dgm:t>
        <a:bodyPr/>
        <a:lstStyle/>
        <a:p>
          <a:endParaRPr lang="en-US"/>
        </a:p>
      </dgm:t>
    </dgm:pt>
    <dgm:pt modelId="{CFFC7C64-D331-4F8D-A72F-F8B7184C0F50}">
      <dgm:prSet phldrT="[Text]" custT="1"/>
      <dgm:spPr>
        <a:ln>
          <a:solidFill>
            <a:srgbClr val="00B0F0"/>
          </a:solidFill>
        </a:ln>
      </dgm:spPr>
      <dgm:t>
        <a:bodyPr/>
        <a:lstStyle/>
        <a:p>
          <a:r>
            <a:rPr lang="en-US" sz="1600" b="1" dirty="0" smtClean="0"/>
            <a:t>Normal 1-2 Week Recovery</a:t>
          </a:r>
          <a:endParaRPr lang="en-US" sz="1600" b="1" dirty="0"/>
        </a:p>
      </dgm:t>
    </dgm:pt>
    <dgm:pt modelId="{F5E60E95-0EA9-43DB-A8DE-9058652A4083}" type="parTrans" cxnId="{81314A5B-AE8C-47C2-B013-0CA7D2756841}">
      <dgm:prSet/>
      <dgm:spPr/>
      <dgm:t>
        <a:bodyPr/>
        <a:lstStyle/>
        <a:p>
          <a:endParaRPr lang="en-US"/>
        </a:p>
      </dgm:t>
    </dgm:pt>
    <dgm:pt modelId="{A1DDD63F-B3D5-4F4D-85C1-314C8721D3C0}" type="sibTrans" cxnId="{81314A5B-AE8C-47C2-B013-0CA7D2756841}">
      <dgm:prSet/>
      <dgm:spPr/>
      <dgm:t>
        <a:bodyPr/>
        <a:lstStyle/>
        <a:p>
          <a:endParaRPr lang="en-US"/>
        </a:p>
      </dgm:t>
    </dgm:pt>
    <dgm:pt modelId="{6741219D-A381-4280-B5F3-3956CF5F7367}">
      <dgm:prSet phldrT="[Text]" custT="1"/>
      <dgm:spPr>
        <a:ln>
          <a:solidFill>
            <a:srgbClr val="00B0F0"/>
          </a:solidFill>
        </a:ln>
      </dgm:spPr>
      <dgm:t>
        <a:bodyPr/>
        <a:lstStyle/>
        <a:p>
          <a:r>
            <a:rPr lang="en-US" sz="1600" b="1" dirty="0" smtClean="0"/>
            <a:t>Prolonged Recovery Greater than 2 weeks</a:t>
          </a:r>
          <a:endParaRPr lang="en-US" sz="1600" b="1" dirty="0"/>
        </a:p>
      </dgm:t>
    </dgm:pt>
    <dgm:pt modelId="{A872B056-E56D-4550-8FE5-3EA8CD6E15F0}" type="parTrans" cxnId="{3CB8C298-45F1-4B25-BF7B-DC4C3B2B3C8A}">
      <dgm:prSet/>
      <dgm:spPr/>
      <dgm:t>
        <a:bodyPr/>
        <a:lstStyle/>
        <a:p>
          <a:endParaRPr lang="en-US"/>
        </a:p>
      </dgm:t>
    </dgm:pt>
    <dgm:pt modelId="{03802558-537A-44E5-B14C-06221BA28052}" type="sibTrans" cxnId="{3CB8C298-45F1-4B25-BF7B-DC4C3B2B3C8A}">
      <dgm:prSet/>
      <dgm:spPr/>
      <dgm:t>
        <a:bodyPr/>
        <a:lstStyle/>
        <a:p>
          <a:endParaRPr lang="en-US"/>
        </a:p>
      </dgm:t>
    </dgm:pt>
    <dgm:pt modelId="{A4E5E905-F647-4E8D-A116-D859C8C20887}">
      <dgm:prSet phldrT="[Text]" custT="1"/>
      <dgm:spPr>
        <a:ln>
          <a:solidFill>
            <a:srgbClr val="FFFF00"/>
          </a:solidFill>
        </a:ln>
      </dgm:spPr>
      <dgm:t>
        <a:bodyPr/>
        <a:lstStyle/>
        <a:p>
          <a:r>
            <a:rPr lang="en-US" sz="1600" b="1" dirty="0" smtClean="0">
              <a:solidFill>
                <a:schemeClr val="tx1"/>
              </a:solidFill>
            </a:rPr>
            <a:t>HEALTH SERVICES</a:t>
          </a:r>
          <a:endParaRPr lang="en-US" sz="1600" b="1" dirty="0">
            <a:solidFill>
              <a:schemeClr val="tx1"/>
            </a:solidFill>
          </a:endParaRPr>
        </a:p>
      </dgm:t>
    </dgm:pt>
    <dgm:pt modelId="{9C16F041-2E75-4DA9-9BCE-1A235E126FF7}" type="parTrans" cxnId="{D2FA6015-DCB5-4D86-8B99-33B2EA175590}">
      <dgm:prSet/>
      <dgm:spPr/>
      <dgm:t>
        <a:bodyPr/>
        <a:lstStyle/>
        <a:p>
          <a:endParaRPr lang="en-US"/>
        </a:p>
      </dgm:t>
    </dgm:pt>
    <dgm:pt modelId="{745FEE21-4F6F-4DDC-9418-69825B739271}" type="sibTrans" cxnId="{D2FA6015-DCB5-4D86-8B99-33B2EA175590}">
      <dgm:prSet/>
      <dgm:spPr/>
      <dgm:t>
        <a:bodyPr/>
        <a:lstStyle/>
        <a:p>
          <a:endParaRPr lang="en-US"/>
        </a:p>
      </dgm:t>
    </dgm:pt>
    <dgm:pt modelId="{3A0D2C33-2D0B-423B-AB68-5422A5299A59}">
      <dgm:prSet phldrT="[Text]" custT="1"/>
      <dgm:spPr>
        <a:ln>
          <a:solidFill>
            <a:srgbClr val="FFFF00"/>
          </a:solidFill>
        </a:ln>
      </dgm:spPr>
      <dgm:t>
        <a:bodyPr/>
        <a:lstStyle/>
        <a:p>
          <a:r>
            <a:rPr lang="en-US" sz="1600" b="1" dirty="0" smtClean="0"/>
            <a:t>Normal 1-2 Week Recovery</a:t>
          </a:r>
          <a:endParaRPr lang="en-US" sz="1600" b="1" dirty="0"/>
        </a:p>
      </dgm:t>
    </dgm:pt>
    <dgm:pt modelId="{99779A80-5AC9-47A6-8E8D-0195CFC20852}" type="parTrans" cxnId="{12FB2357-9332-483B-B219-D2BA7448C2A5}">
      <dgm:prSet/>
      <dgm:spPr/>
      <dgm:t>
        <a:bodyPr/>
        <a:lstStyle/>
        <a:p>
          <a:endParaRPr lang="en-US"/>
        </a:p>
      </dgm:t>
    </dgm:pt>
    <dgm:pt modelId="{3669EC7E-C849-4F9A-8346-992F5F5C305F}" type="sibTrans" cxnId="{12FB2357-9332-483B-B219-D2BA7448C2A5}">
      <dgm:prSet/>
      <dgm:spPr/>
      <dgm:t>
        <a:bodyPr/>
        <a:lstStyle/>
        <a:p>
          <a:endParaRPr lang="en-US"/>
        </a:p>
      </dgm:t>
    </dgm:pt>
    <dgm:pt modelId="{460340D5-9D0C-4C94-AEAA-2F71D10052A2}">
      <dgm:prSet phldrT="[Text]"/>
      <dgm:spPr>
        <a:ln>
          <a:solidFill>
            <a:srgbClr val="00B0F0"/>
          </a:solidFill>
        </a:ln>
      </dgm:spPr>
      <dgm:t>
        <a:bodyPr/>
        <a:lstStyle/>
        <a:p>
          <a:r>
            <a:rPr lang="en-US" b="1" dirty="0" smtClean="0"/>
            <a:t>Dean of Student’s Office sends out notification to Faculty</a:t>
          </a:r>
          <a:endParaRPr lang="en-US" b="1" dirty="0"/>
        </a:p>
      </dgm:t>
    </dgm:pt>
    <dgm:pt modelId="{66AA1E20-C634-4E8A-B7E8-CA11C714882E}" type="parTrans" cxnId="{0F358233-888A-48FB-9C25-636262D5268C}">
      <dgm:prSet/>
      <dgm:spPr/>
      <dgm:t>
        <a:bodyPr/>
        <a:lstStyle/>
        <a:p>
          <a:endParaRPr lang="en-US"/>
        </a:p>
      </dgm:t>
    </dgm:pt>
    <dgm:pt modelId="{396B281C-67A3-439E-91A7-CB66C653C583}" type="sibTrans" cxnId="{0F358233-888A-48FB-9C25-636262D5268C}">
      <dgm:prSet/>
      <dgm:spPr/>
      <dgm:t>
        <a:bodyPr/>
        <a:lstStyle/>
        <a:p>
          <a:endParaRPr lang="en-US"/>
        </a:p>
      </dgm:t>
    </dgm:pt>
    <dgm:pt modelId="{B6B0F226-1BCA-4C05-9F24-8BAB2D92ED0F}">
      <dgm:prSet phldrT="[Text]" custT="1"/>
      <dgm:spPr>
        <a:ln>
          <a:solidFill>
            <a:srgbClr val="FFFF00"/>
          </a:solidFill>
        </a:ln>
      </dgm:spPr>
      <dgm:t>
        <a:bodyPr/>
        <a:lstStyle/>
        <a:p>
          <a:r>
            <a:rPr lang="en-US" sz="1400" b="1" dirty="0" smtClean="0"/>
            <a:t>Referred to Learning Support Services for Accommodation Assessment </a:t>
          </a:r>
          <a:endParaRPr lang="en-US" sz="1400" b="1" dirty="0"/>
        </a:p>
      </dgm:t>
    </dgm:pt>
    <dgm:pt modelId="{4E915640-0713-41BC-93CC-737E484E3938}" type="parTrans" cxnId="{C2B1A8C3-5CA6-4728-98EE-D42F82FFF372}">
      <dgm:prSet/>
      <dgm:spPr/>
      <dgm:t>
        <a:bodyPr/>
        <a:lstStyle/>
        <a:p>
          <a:endParaRPr lang="en-US"/>
        </a:p>
      </dgm:t>
    </dgm:pt>
    <dgm:pt modelId="{621B787A-9FF0-4A54-B46C-D1083758F1BD}" type="sibTrans" cxnId="{C2B1A8C3-5CA6-4728-98EE-D42F82FFF372}">
      <dgm:prSet/>
      <dgm:spPr/>
      <dgm:t>
        <a:bodyPr/>
        <a:lstStyle/>
        <a:p>
          <a:endParaRPr lang="en-US"/>
        </a:p>
      </dgm:t>
    </dgm:pt>
    <dgm:pt modelId="{AC136562-E6CA-4CB2-8006-F5261496FE55}">
      <dgm:prSet phldrT="[Text]" custT="1"/>
      <dgm:spPr>
        <a:ln>
          <a:solidFill>
            <a:srgbClr val="FFFF00"/>
          </a:solidFill>
        </a:ln>
      </dgm:spPr>
      <dgm:t>
        <a:bodyPr/>
        <a:lstStyle/>
        <a:p>
          <a:r>
            <a:rPr lang="en-US" sz="1600" b="1" dirty="0" smtClean="0"/>
            <a:t>Prolonged Recovery </a:t>
          </a:r>
          <a:r>
            <a:rPr lang="en-US" sz="1600" b="1" dirty="0" smtClean="0"/>
            <a:t>&gt; </a:t>
          </a:r>
          <a:r>
            <a:rPr lang="en-US" sz="1600" b="1" dirty="0" smtClean="0"/>
            <a:t>2 weeks</a:t>
          </a:r>
          <a:endParaRPr lang="en-US" sz="1600" b="1" dirty="0"/>
        </a:p>
      </dgm:t>
    </dgm:pt>
    <dgm:pt modelId="{723501B9-6EA3-4E0B-B937-0210A9559A68}" type="parTrans" cxnId="{F4AF680B-19A6-4524-B322-858B20A6AEFC}">
      <dgm:prSet/>
      <dgm:spPr/>
      <dgm:t>
        <a:bodyPr/>
        <a:lstStyle/>
        <a:p>
          <a:endParaRPr lang="en-US"/>
        </a:p>
      </dgm:t>
    </dgm:pt>
    <dgm:pt modelId="{930CE002-256C-4432-9C9A-5CE2AF75A0E5}" type="sibTrans" cxnId="{F4AF680B-19A6-4524-B322-858B20A6AEFC}">
      <dgm:prSet/>
      <dgm:spPr/>
      <dgm:t>
        <a:bodyPr/>
        <a:lstStyle/>
        <a:p>
          <a:endParaRPr lang="en-US"/>
        </a:p>
      </dgm:t>
    </dgm:pt>
    <dgm:pt modelId="{3F087B73-C11C-410D-A85E-284011971BC6}">
      <dgm:prSet phldrT="[Text]" custT="1"/>
      <dgm:spPr>
        <a:ln>
          <a:solidFill>
            <a:srgbClr val="FFFF00"/>
          </a:solidFill>
        </a:ln>
      </dgm:spPr>
      <dgm:t>
        <a:bodyPr/>
        <a:lstStyle/>
        <a:p>
          <a:r>
            <a:rPr lang="en-US" sz="1600" b="1" dirty="0" smtClean="0"/>
            <a:t>Notification sent to Faculty </a:t>
          </a:r>
          <a:endParaRPr lang="en-US" sz="1600" b="1" dirty="0"/>
        </a:p>
      </dgm:t>
    </dgm:pt>
    <dgm:pt modelId="{727962E6-BAC8-490D-8049-39B5B1B1032C}" type="parTrans" cxnId="{2FF8726C-B09D-44A2-B4E4-6F4F00791E9D}">
      <dgm:prSet/>
      <dgm:spPr/>
      <dgm:t>
        <a:bodyPr/>
        <a:lstStyle/>
        <a:p>
          <a:endParaRPr lang="en-US"/>
        </a:p>
      </dgm:t>
    </dgm:pt>
    <dgm:pt modelId="{D9C326FF-3AD2-472A-8A62-5BEA1CF49605}" type="sibTrans" cxnId="{2FF8726C-B09D-44A2-B4E4-6F4F00791E9D}">
      <dgm:prSet/>
      <dgm:spPr/>
      <dgm:t>
        <a:bodyPr/>
        <a:lstStyle/>
        <a:p>
          <a:endParaRPr lang="en-US"/>
        </a:p>
      </dgm:t>
    </dgm:pt>
    <dgm:pt modelId="{726E04F1-02BC-4141-AAC5-2CABE53DBEF7}" type="pres">
      <dgm:prSet presAssocID="{270E9406-FADF-4964-8209-4B9A2358DAA0}" presName="hierChild1" presStyleCnt="0">
        <dgm:presLayoutVars>
          <dgm:chPref val="1"/>
          <dgm:dir/>
          <dgm:animOne val="branch"/>
          <dgm:animLvl val="lvl"/>
          <dgm:resizeHandles/>
        </dgm:presLayoutVars>
      </dgm:prSet>
      <dgm:spPr/>
      <dgm:t>
        <a:bodyPr/>
        <a:lstStyle/>
        <a:p>
          <a:endParaRPr lang="en-US"/>
        </a:p>
      </dgm:t>
    </dgm:pt>
    <dgm:pt modelId="{06B5A124-FB60-402B-A737-1A21993D0254}" type="pres">
      <dgm:prSet presAssocID="{208E8BD4-8A66-4930-BE87-0F90872BAF85}" presName="hierRoot1" presStyleCnt="0"/>
      <dgm:spPr/>
    </dgm:pt>
    <dgm:pt modelId="{387C9D17-30D7-407D-B1DE-00BAA572CFC2}" type="pres">
      <dgm:prSet presAssocID="{208E8BD4-8A66-4930-BE87-0F90872BAF85}" presName="composite" presStyleCnt="0"/>
      <dgm:spPr/>
    </dgm:pt>
    <dgm:pt modelId="{91F15B11-D78E-453A-8523-CA93E8AF4EF2}" type="pres">
      <dgm:prSet presAssocID="{208E8BD4-8A66-4930-BE87-0F90872BAF85}" presName="background" presStyleLbl="node0" presStyleIdx="0" presStyleCnt="1"/>
      <dgm:spPr>
        <a:solidFill>
          <a:srgbClr val="FF0000"/>
        </a:solidFill>
      </dgm:spPr>
    </dgm:pt>
    <dgm:pt modelId="{8C0C86F1-B172-43F9-B18F-D0741A5D2199}" type="pres">
      <dgm:prSet presAssocID="{208E8BD4-8A66-4930-BE87-0F90872BAF85}" presName="text" presStyleLbl="fgAcc0" presStyleIdx="0" presStyleCnt="1" custScaleX="199234">
        <dgm:presLayoutVars>
          <dgm:chPref val="3"/>
        </dgm:presLayoutVars>
      </dgm:prSet>
      <dgm:spPr/>
      <dgm:t>
        <a:bodyPr/>
        <a:lstStyle/>
        <a:p>
          <a:endParaRPr lang="en-US"/>
        </a:p>
      </dgm:t>
    </dgm:pt>
    <dgm:pt modelId="{A4928176-4051-4454-A1F9-7FDDCB6BEA57}" type="pres">
      <dgm:prSet presAssocID="{208E8BD4-8A66-4930-BE87-0F90872BAF85}" presName="hierChild2" presStyleCnt="0"/>
      <dgm:spPr/>
    </dgm:pt>
    <dgm:pt modelId="{F6F27052-CFD2-4146-A23B-9368C761BA1C}" type="pres">
      <dgm:prSet presAssocID="{613BE076-71B2-4C9F-BA71-2BAAC4B7A545}" presName="Name10" presStyleLbl="parChTrans1D2" presStyleIdx="0" presStyleCnt="2"/>
      <dgm:spPr/>
      <dgm:t>
        <a:bodyPr/>
        <a:lstStyle/>
        <a:p>
          <a:endParaRPr lang="en-US"/>
        </a:p>
      </dgm:t>
    </dgm:pt>
    <dgm:pt modelId="{7CF942FE-7BCA-4028-AFF6-BF39544CDCFF}" type="pres">
      <dgm:prSet presAssocID="{0B6BF736-D4A6-444D-9E1E-294BFC0C57B6}" presName="hierRoot2" presStyleCnt="0"/>
      <dgm:spPr/>
    </dgm:pt>
    <dgm:pt modelId="{90CD227F-C193-4590-B031-B86F17FD7EC3}" type="pres">
      <dgm:prSet presAssocID="{0B6BF736-D4A6-444D-9E1E-294BFC0C57B6}" presName="composite2" presStyleCnt="0"/>
      <dgm:spPr/>
    </dgm:pt>
    <dgm:pt modelId="{262882C9-A03B-4C40-91FF-AF7D91AFE1E2}" type="pres">
      <dgm:prSet presAssocID="{0B6BF736-D4A6-444D-9E1E-294BFC0C57B6}" presName="background2" presStyleLbl="node2" presStyleIdx="0" presStyleCnt="2"/>
      <dgm:spPr>
        <a:solidFill>
          <a:srgbClr val="FFFF00"/>
        </a:solidFill>
      </dgm:spPr>
    </dgm:pt>
    <dgm:pt modelId="{C5BD3472-2F80-447E-9297-D3D28EFF6F05}" type="pres">
      <dgm:prSet presAssocID="{0B6BF736-D4A6-444D-9E1E-294BFC0C57B6}" presName="text2" presStyleLbl="fgAcc2" presStyleIdx="0" presStyleCnt="2">
        <dgm:presLayoutVars>
          <dgm:chPref val="3"/>
        </dgm:presLayoutVars>
      </dgm:prSet>
      <dgm:spPr/>
      <dgm:t>
        <a:bodyPr/>
        <a:lstStyle/>
        <a:p>
          <a:endParaRPr lang="en-US"/>
        </a:p>
      </dgm:t>
    </dgm:pt>
    <dgm:pt modelId="{39098D87-6364-45E9-BE31-B64A67C1438C}" type="pres">
      <dgm:prSet presAssocID="{0B6BF736-D4A6-444D-9E1E-294BFC0C57B6}" presName="hierChild3" presStyleCnt="0"/>
      <dgm:spPr/>
    </dgm:pt>
    <dgm:pt modelId="{841ADACE-56C7-4923-AE9B-487584407A73}" type="pres">
      <dgm:prSet presAssocID="{F5E60E95-0EA9-43DB-A8DE-9058652A4083}" presName="Name17" presStyleLbl="parChTrans1D3" presStyleIdx="0" presStyleCnt="4"/>
      <dgm:spPr/>
      <dgm:t>
        <a:bodyPr/>
        <a:lstStyle/>
        <a:p>
          <a:endParaRPr lang="en-US"/>
        </a:p>
      </dgm:t>
    </dgm:pt>
    <dgm:pt modelId="{C4A586F2-8AAF-4221-A476-8040A5E8D765}" type="pres">
      <dgm:prSet presAssocID="{CFFC7C64-D331-4F8D-A72F-F8B7184C0F50}" presName="hierRoot3" presStyleCnt="0"/>
      <dgm:spPr/>
    </dgm:pt>
    <dgm:pt modelId="{753354B3-66EA-4476-80B6-E0411408491F}" type="pres">
      <dgm:prSet presAssocID="{CFFC7C64-D331-4F8D-A72F-F8B7184C0F50}" presName="composite3" presStyleCnt="0"/>
      <dgm:spPr/>
    </dgm:pt>
    <dgm:pt modelId="{A261F49C-CAFC-48FD-AC8E-09B73E4B9FD6}" type="pres">
      <dgm:prSet presAssocID="{CFFC7C64-D331-4F8D-A72F-F8B7184C0F50}" presName="background3" presStyleLbl="node3" presStyleIdx="0" presStyleCnt="4"/>
      <dgm:spPr>
        <a:solidFill>
          <a:srgbClr val="FFFF00"/>
        </a:solidFill>
      </dgm:spPr>
    </dgm:pt>
    <dgm:pt modelId="{91FAC76E-5211-4CDD-B92F-CAC7D1C9867C}" type="pres">
      <dgm:prSet presAssocID="{CFFC7C64-D331-4F8D-A72F-F8B7184C0F50}" presName="text3" presStyleLbl="fgAcc3" presStyleIdx="0" presStyleCnt="4">
        <dgm:presLayoutVars>
          <dgm:chPref val="3"/>
        </dgm:presLayoutVars>
      </dgm:prSet>
      <dgm:spPr/>
      <dgm:t>
        <a:bodyPr/>
        <a:lstStyle/>
        <a:p>
          <a:endParaRPr lang="en-US"/>
        </a:p>
      </dgm:t>
    </dgm:pt>
    <dgm:pt modelId="{EAF1333F-C9F5-4128-8815-AC85438E97D4}" type="pres">
      <dgm:prSet presAssocID="{CFFC7C64-D331-4F8D-A72F-F8B7184C0F50}" presName="hierChild4" presStyleCnt="0"/>
      <dgm:spPr/>
    </dgm:pt>
    <dgm:pt modelId="{107C8EA7-19F5-4CEA-A929-C1D7559198E8}" type="pres">
      <dgm:prSet presAssocID="{66AA1E20-C634-4E8A-B7E8-CA11C714882E}" presName="Name23" presStyleLbl="parChTrans1D4" presStyleIdx="0" presStyleCnt="3"/>
      <dgm:spPr/>
      <dgm:t>
        <a:bodyPr/>
        <a:lstStyle/>
        <a:p>
          <a:endParaRPr lang="en-US"/>
        </a:p>
      </dgm:t>
    </dgm:pt>
    <dgm:pt modelId="{6035A990-8697-45BF-B5FC-7BB0FC502AD3}" type="pres">
      <dgm:prSet presAssocID="{460340D5-9D0C-4C94-AEAA-2F71D10052A2}" presName="hierRoot4" presStyleCnt="0"/>
      <dgm:spPr/>
    </dgm:pt>
    <dgm:pt modelId="{6FB71E1B-ACE1-40A2-9846-04648DA1B87A}" type="pres">
      <dgm:prSet presAssocID="{460340D5-9D0C-4C94-AEAA-2F71D10052A2}" presName="composite4" presStyleCnt="0"/>
      <dgm:spPr/>
    </dgm:pt>
    <dgm:pt modelId="{9A9B20FC-0595-4630-A763-F5853742AC3C}" type="pres">
      <dgm:prSet presAssocID="{460340D5-9D0C-4C94-AEAA-2F71D10052A2}" presName="background4" presStyleLbl="node4" presStyleIdx="0" presStyleCnt="3"/>
      <dgm:spPr>
        <a:solidFill>
          <a:srgbClr val="FFFF00"/>
        </a:solidFill>
      </dgm:spPr>
    </dgm:pt>
    <dgm:pt modelId="{6A6D80C4-69FF-4276-A969-79AC4C2EE1D0}" type="pres">
      <dgm:prSet presAssocID="{460340D5-9D0C-4C94-AEAA-2F71D10052A2}" presName="text4" presStyleLbl="fgAcc4" presStyleIdx="0" presStyleCnt="3">
        <dgm:presLayoutVars>
          <dgm:chPref val="3"/>
        </dgm:presLayoutVars>
      </dgm:prSet>
      <dgm:spPr/>
      <dgm:t>
        <a:bodyPr/>
        <a:lstStyle/>
        <a:p>
          <a:endParaRPr lang="en-US"/>
        </a:p>
      </dgm:t>
    </dgm:pt>
    <dgm:pt modelId="{51D04827-067B-4790-99B0-BA14CF21AE96}" type="pres">
      <dgm:prSet presAssocID="{460340D5-9D0C-4C94-AEAA-2F71D10052A2}" presName="hierChild5" presStyleCnt="0"/>
      <dgm:spPr/>
    </dgm:pt>
    <dgm:pt modelId="{A9108D1D-A7E1-444F-98C1-986DE5E03A09}" type="pres">
      <dgm:prSet presAssocID="{A872B056-E56D-4550-8FE5-3EA8CD6E15F0}" presName="Name17" presStyleLbl="parChTrans1D3" presStyleIdx="1" presStyleCnt="4"/>
      <dgm:spPr/>
      <dgm:t>
        <a:bodyPr/>
        <a:lstStyle/>
        <a:p>
          <a:endParaRPr lang="en-US"/>
        </a:p>
      </dgm:t>
    </dgm:pt>
    <dgm:pt modelId="{6AA4BA8A-DA51-4669-8EEC-11823719944C}" type="pres">
      <dgm:prSet presAssocID="{6741219D-A381-4280-B5F3-3956CF5F7367}" presName="hierRoot3" presStyleCnt="0"/>
      <dgm:spPr/>
    </dgm:pt>
    <dgm:pt modelId="{26581ECB-4E35-4BFA-8E19-B56953089D0A}" type="pres">
      <dgm:prSet presAssocID="{6741219D-A381-4280-B5F3-3956CF5F7367}" presName="composite3" presStyleCnt="0"/>
      <dgm:spPr/>
    </dgm:pt>
    <dgm:pt modelId="{5FAF6E45-46D2-4051-9DAB-84BA7F20698F}" type="pres">
      <dgm:prSet presAssocID="{6741219D-A381-4280-B5F3-3956CF5F7367}" presName="background3" presStyleLbl="node3" presStyleIdx="1" presStyleCnt="4"/>
      <dgm:spPr>
        <a:solidFill>
          <a:srgbClr val="FFFF00"/>
        </a:solidFill>
      </dgm:spPr>
    </dgm:pt>
    <dgm:pt modelId="{B3D96493-9159-4D92-9A95-0A9D9C89BE2D}" type="pres">
      <dgm:prSet presAssocID="{6741219D-A381-4280-B5F3-3956CF5F7367}" presName="text3" presStyleLbl="fgAcc3" presStyleIdx="1" presStyleCnt="4">
        <dgm:presLayoutVars>
          <dgm:chPref val="3"/>
        </dgm:presLayoutVars>
      </dgm:prSet>
      <dgm:spPr/>
      <dgm:t>
        <a:bodyPr/>
        <a:lstStyle/>
        <a:p>
          <a:endParaRPr lang="en-US"/>
        </a:p>
      </dgm:t>
    </dgm:pt>
    <dgm:pt modelId="{4A87F877-6573-457D-BD12-FA8C27950668}" type="pres">
      <dgm:prSet presAssocID="{6741219D-A381-4280-B5F3-3956CF5F7367}" presName="hierChild4" presStyleCnt="0"/>
      <dgm:spPr/>
    </dgm:pt>
    <dgm:pt modelId="{C444CD77-580C-4A4D-BD68-3DC46CD241A2}" type="pres">
      <dgm:prSet presAssocID="{9C16F041-2E75-4DA9-9BCE-1A235E126FF7}" presName="Name10" presStyleLbl="parChTrans1D2" presStyleIdx="1" presStyleCnt="2"/>
      <dgm:spPr/>
      <dgm:t>
        <a:bodyPr/>
        <a:lstStyle/>
        <a:p>
          <a:endParaRPr lang="en-US"/>
        </a:p>
      </dgm:t>
    </dgm:pt>
    <dgm:pt modelId="{0DD1481F-FF39-4D5B-8559-90F9E3ACBDC2}" type="pres">
      <dgm:prSet presAssocID="{A4E5E905-F647-4E8D-A116-D859C8C20887}" presName="hierRoot2" presStyleCnt="0"/>
      <dgm:spPr/>
    </dgm:pt>
    <dgm:pt modelId="{6E852745-5150-45B8-852D-2392F8EFF535}" type="pres">
      <dgm:prSet presAssocID="{A4E5E905-F647-4E8D-A116-D859C8C20887}" presName="composite2" presStyleCnt="0"/>
      <dgm:spPr/>
    </dgm:pt>
    <dgm:pt modelId="{41BA8C69-638E-47EA-B08C-40264A0E14F6}" type="pres">
      <dgm:prSet presAssocID="{A4E5E905-F647-4E8D-A116-D859C8C20887}" presName="background2" presStyleLbl="node2" presStyleIdx="1" presStyleCnt="2"/>
      <dgm:spPr>
        <a:solidFill>
          <a:srgbClr val="00B0F0"/>
        </a:solidFill>
      </dgm:spPr>
    </dgm:pt>
    <dgm:pt modelId="{9464242B-33C8-4D8F-B145-35DB186B814E}" type="pres">
      <dgm:prSet presAssocID="{A4E5E905-F647-4E8D-A116-D859C8C20887}" presName="text2" presStyleLbl="fgAcc2" presStyleIdx="1" presStyleCnt="2">
        <dgm:presLayoutVars>
          <dgm:chPref val="3"/>
        </dgm:presLayoutVars>
      </dgm:prSet>
      <dgm:spPr/>
      <dgm:t>
        <a:bodyPr/>
        <a:lstStyle/>
        <a:p>
          <a:endParaRPr lang="en-US"/>
        </a:p>
      </dgm:t>
    </dgm:pt>
    <dgm:pt modelId="{DC27F4EA-85B7-43FA-85CF-F05366B9875C}" type="pres">
      <dgm:prSet presAssocID="{A4E5E905-F647-4E8D-A116-D859C8C20887}" presName="hierChild3" presStyleCnt="0"/>
      <dgm:spPr/>
    </dgm:pt>
    <dgm:pt modelId="{B004FD86-D40C-4861-A980-579C654E586A}" type="pres">
      <dgm:prSet presAssocID="{99779A80-5AC9-47A6-8E8D-0195CFC20852}" presName="Name17" presStyleLbl="parChTrans1D3" presStyleIdx="2" presStyleCnt="4"/>
      <dgm:spPr/>
      <dgm:t>
        <a:bodyPr/>
        <a:lstStyle/>
        <a:p>
          <a:endParaRPr lang="en-US"/>
        </a:p>
      </dgm:t>
    </dgm:pt>
    <dgm:pt modelId="{273B6C9B-2A18-4007-8198-D593E6D7B8AC}" type="pres">
      <dgm:prSet presAssocID="{3A0D2C33-2D0B-423B-AB68-5422A5299A59}" presName="hierRoot3" presStyleCnt="0"/>
      <dgm:spPr/>
    </dgm:pt>
    <dgm:pt modelId="{D93859BD-9493-41AD-AC2A-56A1ABA27FBB}" type="pres">
      <dgm:prSet presAssocID="{3A0D2C33-2D0B-423B-AB68-5422A5299A59}" presName="composite3" presStyleCnt="0"/>
      <dgm:spPr/>
    </dgm:pt>
    <dgm:pt modelId="{F370BECE-D618-43DD-AD98-E81B60C00435}" type="pres">
      <dgm:prSet presAssocID="{3A0D2C33-2D0B-423B-AB68-5422A5299A59}" presName="background3" presStyleLbl="node3" presStyleIdx="2" presStyleCnt="4"/>
      <dgm:spPr>
        <a:solidFill>
          <a:srgbClr val="00B0F0"/>
        </a:solidFill>
      </dgm:spPr>
    </dgm:pt>
    <dgm:pt modelId="{B5900A6B-2AF8-4217-9C8F-6DCEDDE1FCAA}" type="pres">
      <dgm:prSet presAssocID="{3A0D2C33-2D0B-423B-AB68-5422A5299A59}" presName="text3" presStyleLbl="fgAcc3" presStyleIdx="2" presStyleCnt="4">
        <dgm:presLayoutVars>
          <dgm:chPref val="3"/>
        </dgm:presLayoutVars>
      </dgm:prSet>
      <dgm:spPr/>
      <dgm:t>
        <a:bodyPr/>
        <a:lstStyle/>
        <a:p>
          <a:endParaRPr lang="en-US"/>
        </a:p>
      </dgm:t>
    </dgm:pt>
    <dgm:pt modelId="{2B042564-A021-4E9A-918F-EDA88B8DF375}" type="pres">
      <dgm:prSet presAssocID="{3A0D2C33-2D0B-423B-AB68-5422A5299A59}" presName="hierChild4" presStyleCnt="0"/>
      <dgm:spPr/>
    </dgm:pt>
    <dgm:pt modelId="{15DB5B78-AAE3-4D2C-9640-304E4A5D132A}" type="pres">
      <dgm:prSet presAssocID="{727962E6-BAC8-490D-8049-39B5B1B1032C}" presName="Name23" presStyleLbl="parChTrans1D4" presStyleIdx="1" presStyleCnt="3"/>
      <dgm:spPr/>
      <dgm:t>
        <a:bodyPr/>
        <a:lstStyle/>
        <a:p>
          <a:endParaRPr lang="en-US"/>
        </a:p>
      </dgm:t>
    </dgm:pt>
    <dgm:pt modelId="{88EB7C7E-842B-4782-9142-28EB73FB82A2}" type="pres">
      <dgm:prSet presAssocID="{3F087B73-C11C-410D-A85E-284011971BC6}" presName="hierRoot4" presStyleCnt="0"/>
      <dgm:spPr/>
    </dgm:pt>
    <dgm:pt modelId="{16FCC255-0735-419E-BBFB-B06116977058}" type="pres">
      <dgm:prSet presAssocID="{3F087B73-C11C-410D-A85E-284011971BC6}" presName="composite4" presStyleCnt="0"/>
      <dgm:spPr/>
    </dgm:pt>
    <dgm:pt modelId="{F9FE9C69-D51E-4EE3-AAB8-184E818368B6}" type="pres">
      <dgm:prSet presAssocID="{3F087B73-C11C-410D-A85E-284011971BC6}" presName="background4" presStyleLbl="node4" presStyleIdx="1" presStyleCnt="3"/>
      <dgm:spPr>
        <a:solidFill>
          <a:srgbClr val="00B0F0"/>
        </a:solidFill>
      </dgm:spPr>
    </dgm:pt>
    <dgm:pt modelId="{53B02506-A29A-45F0-A590-9B1FB1B2B9B2}" type="pres">
      <dgm:prSet presAssocID="{3F087B73-C11C-410D-A85E-284011971BC6}" presName="text4" presStyleLbl="fgAcc4" presStyleIdx="1" presStyleCnt="3">
        <dgm:presLayoutVars>
          <dgm:chPref val="3"/>
        </dgm:presLayoutVars>
      </dgm:prSet>
      <dgm:spPr/>
      <dgm:t>
        <a:bodyPr/>
        <a:lstStyle/>
        <a:p>
          <a:endParaRPr lang="en-US"/>
        </a:p>
      </dgm:t>
    </dgm:pt>
    <dgm:pt modelId="{10286469-12F7-477A-BF69-46ABE584E44D}" type="pres">
      <dgm:prSet presAssocID="{3F087B73-C11C-410D-A85E-284011971BC6}" presName="hierChild5" presStyleCnt="0"/>
      <dgm:spPr/>
    </dgm:pt>
    <dgm:pt modelId="{7895DA86-D9AA-4C1C-BF75-90EA0B8BFE6F}" type="pres">
      <dgm:prSet presAssocID="{723501B9-6EA3-4E0B-B937-0210A9559A68}" presName="Name17" presStyleLbl="parChTrans1D3" presStyleIdx="3" presStyleCnt="4"/>
      <dgm:spPr/>
      <dgm:t>
        <a:bodyPr/>
        <a:lstStyle/>
        <a:p>
          <a:endParaRPr lang="en-US"/>
        </a:p>
      </dgm:t>
    </dgm:pt>
    <dgm:pt modelId="{04ECD57F-9F28-4501-B8F0-856964D54E6E}" type="pres">
      <dgm:prSet presAssocID="{AC136562-E6CA-4CB2-8006-F5261496FE55}" presName="hierRoot3" presStyleCnt="0"/>
      <dgm:spPr/>
    </dgm:pt>
    <dgm:pt modelId="{AD3B3C33-43BC-4426-A8D4-E51ADB777072}" type="pres">
      <dgm:prSet presAssocID="{AC136562-E6CA-4CB2-8006-F5261496FE55}" presName="composite3" presStyleCnt="0"/>
      <dgm:spPr/>
    </dgm:pt>
    <dgm:pt modelId="{27948FD1-9259-48A5-B158-856173B5734E}" type="pres">
      <dgm:prSet presAssocID="{AC136562-E6CA-4CB2-8006-F5261496FE55}" presName="background3" presStyleLbl="node3" presStyleIdx="3" presStyleCnt="4"/>
      <dgm:spPr>
        <a:solidFill>
          <a:srgbClr val="00B0F0"/>
        </a:solidFill>
      </dgm:spPr>
    </dgm:pt>
    <dgm:pt modelId="{ED4E39D4-7231-4155-BC3B-52F2066D12D8}" type="pres">
      <dgm:prSet presAssocID="{AC136562-E6CA-4CB2-8006-F5261496FE55}" presName="text3" presStyleLbl="fgAcc3" presStyleIdx="3" presStyleCnt="4">
        <dgm:presLayoutVars>
          <dgm:chPref val="3"/>
        </dgm:presLayoutVars>
      </dgm:prSet>
      <dgm:spPr/>
      <dgm:t>
        <a:bodyPr/>
        <a:lstStyle/>
        <a:p>
          <a:endParaRPr lang="en-US"/>
        </a:p>
      </dgm:t>
    </dgm:pt>
    <dgm:pt modelId="{8F0ECE88-9902-48E0-9B9D-C420EBFDFA1B}" type="pres">
      <dgm:prSet presAssocID="{AC136562-E6CA-4CB2-8006-F5261496FE55}" presName="hierChild4" presStyleCnt="0"/>
      <dgm:spPr/>
    </dgm:pt>
    <dgm:pt modelId="{E771CA84-07FF-4C24-B341-CF9EF701D3FD}" type="pres">
      <dgm:prSet presAssocID="{4E915640-0713-41BC-93CC-737E484E3938}" presName="Name23" presStyleLbl="parChTrans1D4" presStyleIdx="2" presStyleCnt="3"/>
      <dgm:spPr/>
      <dgm:t>
        <a:bodyPr/>
        <a:lstStyle/>
        <a:p>
          <a:endParaRPr lang="en-US"/>
        </a:p>
      </dgm:t>
    </dgm:pt>
    <dgm:pt modelId="{898D8FD0-4BC6-4F64-9E7B-83CEAA1EEF12}" type="pres">
      <dgm:prSet presAssocID="{B6B0F226-1BCA-4C05-9F24-8BAB2D92ED0F}" presName="hierRoot4" presStyleCnt="0"/>
      <dgm:spPr/>
    </dgm:pt>
    <dgm:pt modelId="{4715F1E0-F524-4B00-B176-11BFCFEB9ABC}" type="pres">
      <dgm:prSet presAssocID="{B6B0F226-1BCA-4C05-9F24-8BAB2D92ED0F}" presName="composite4" presStyleCnt="0"/>
      <dgm:spPr/>
    </dgm:pt>
    <dgm:pt modelId="{D07032D8-282D-496F-9309-23E95A37180F}" type="pres">
      <dgm:prSet presAssocID="{B6B0F226-1BCA-4C05-9F24-8BAB2D92ED0F}" presName="background4" presStyleLbl="node4" presStyleIdx="2" presStyleCnt="3"/>
      <dgm:spPr>
        <a:solidFill>
          <a:srgbClr val="00B0F0"/>
        </a:solidFill>
      </dgm:spPr>
    </dgm:pt>
    <dgm:pt modelId="{6ABCFA4F-753D-424A-8D5B-B8EFDF238AC4}" type="pres">
      <dgm:prSet presAssocID="{B6B0F226-1BCA-4C05-9F24-8BAB2D92ED0F}" presName="text4" presStyleLbl="fgAcc4" presStyleIdx="2" presStyleCnt="3">
        <dgm:presLayoutVars>
          <dgm:chPref val="3"/>
        </dgm:presLayoutVars>
      </dgm:prSet>
      <dgm:spPr/>
      <dgm:t>
        <a:bodyPr/>
        <a:lstStyle/>
        <a:p>
          <a:endParaRPr lang="en-US"/>
        </a:p>
      </dgm:t>
    </dgm:pt>
    <dgm:pt modelId="{34BB0FB4-482F-4738-AF4A-554B9C06A224}" type="pres">
      <dgm:prSet presAssocID="{B6B0F226-1BCA-4C05-9F24-8BAB2D92ED0F}" presName="hierChild5" presStyleCnt="0"/>
      <dgm:spPr/>
    </dgm:pt>
  </dgm:ptLst>
  <dgm:cxnLst>
    <dgm:cxn modelId="{F9E543E0-F00F-4C08-9A0C-1738009D28B5}" type="presOf" srcId="{6741219D-A381-4280-B5F3-3956CF5F7367}" destId="{B3D96493-9159-4D92-9A95-0A9D9C89BE2D}" srcOrd="0" destOrd="0" presId="urn:microsoft.com/office/officeart/2005/8/layout/hierarchy1"/>
    <dgm:cxn modelId="{DD46940E-354B-49C8-BC08-5DA0A511065C}" type="presOf" srcId="{A4E5E905-F647-4E8D-A116-D859C8C20887}" destId="{9464242B-33C8-4D8F-B145-35DB186B814E}" srcOrd="0" destOrd="0" presId="urn:microsoft.com/office/officeart/2005/8/layout/hierarchy1"/>
    <dgm:cxn modelId="{9F626964-696A-476A-8F26-CA68B740A828}" type="presOf" srcId="{208E8BD4-8A66-4930-BE87-0F90872BAF85}" destId="{8C0C86F1-B172-43F9-B18F-D0741A5D2199}" srcOrd="0" destOrd="0" presId="urn:microsoft.com/office/officeart/2005/8/layout/hierarchy1"/>
    <dgm:cxn modelId="{3E024CD1-85D1-4F2E-AEF4-BA78F68EE8A1}" type="presOf" srcId="{66AA1E20-C634-4E8A-B7E8-CA11C714882E}" destId="{107C8EA7-19F5-4CEA-A929-C1D7559198E8}" srcOrd="0" destOrd="0" presId="urn:microsoft.com/office/officeart/2005/8/layout/hierarchy1"/>
    <dgm:cxn modelId="{F4AF680B-19A6-4524-B322-858B20A6AEFC}" srcId="{A4E5E905-F647-4E8D-A116-D859C8C20887}" destId="{AC136562-E6CA-4CB2-8006-F5261496FE55}" srcOrd="1" destOrd="0" parTransId="{723501B9-6EA3-4E0B-B937-0210A9559A68}" sibTransId="{930CE002-256C-4432-9C9A-5CE2AF75A0E5}"/>
    <dgm:cxn modelId="{FF22EDCD-586C-420A-948D-2A52EC932D77}" type="presOf" srcId="{723501B9-6EA3-4E0B-B937-0210A9559A68}" destId="{7895DA86-D9AA-4C1C-BF75-90EA0B8BFE6F}" srcOrd="0" destOrd="0" presId="urn:microsoft.com/office/officeart/2005/8/layout/hierarchy1"/>
    <dgm:cxn modelId="{E032868E-4E3C-4D3B-A4F1-61FCBD3FA426}" type="presOf" srcId="{4E915640-0713-41BC-93CC-737E484E3938}" destId="{E771CA84-07FF-4C24-B341-CF9EF701D3FD}" srcOrd="0" destOrd="0" presId="urn:microsoft.com/office/officeart/2005/8/layout/hierarchy1"/>
    <dgm:cxn modelId="{77A5AAA0-615B-44BC-A0D8-0BC7E3D16B8C}" type="presOf" srcId="{0B6BF736-D4A6-444D-9E1E-294BFC0C57B6}" destId="{C5BD3472-2F80-447E-9297-D3D28EFF6F05}" srcOrd="0" destOrd="0" presId="urn:microsoft.com/office/officeart/2005/8/layout/hierarchy1"/>
    <dgm:cxn modelId="{8696731C-D929-47F9-ABFB-742015058AB1}" srcId="{208E8BD4-8A66-4930-BE87-0F90872BAF85}" destId="{0B6BF736-D4A6-444D-9E1E-294BFC0C57B6}" srcOrd="0" destOrd="0" parTransId="{613BE076-71B2-4C9F-BA71-2BAAC4B7A545}" sibTransId="{ED7A0CB0-8DD0-40E6-A1CB-E2947081288A}"/>
    <dgm:cxn modelId="{29D8ECD0-6142-427C-838B-FE827C87E8B0}" type="presOf" srcId="{B6B0F226-1BCA-4C05-9F24-8BAB2D92ED0F}" destId="{6ABCFA4F-753D-424A-8D5B-B8EFDF238AC4}" srcOrd="0" destOrd="0" presId="urn:microsoft.com/office/officeart/2005/8/layout/hierarchy1"/>
    <dgm:cxn modelId="{884293B7-F4F6-41FE-8062-8F23D1815872}" type="presOf" srcId="{AC136562-E6CA-4CB2-8006-F5261496FE55}" destId="{ED4E39D4-7231-4155-BC3B-52F2066D12D8}" srcOrd="0" destOrd="0" presId="urn:microsoft.com/office/officeart/2005/8/layout/hierarchy1"/>
    <dgm:cxn modelId="{0F358233-888A-48FB-9C25-636262D5268C}" srcId="{CFFC7C64-D331-4F8D-A72F-F8B7184C0F50}" destId="{460340D5-9D0C-4C94-AEAA-2F71D10052A2}" srcOrd="0" destOrd="0" parTransId="{66AA1E20-C634-4E8A-B7E8-CA11C714882E}" sibTransId="{396B281C-67A3-439E-91A7-CB66C653C583}"/>
    <dgm:cxn modelId="{BBDACC3E-36D7-44EF-8ED2-F6E3C997F0B6}" type="presOf" srcId="{9C16F041-2E75-4DA9-9BCE-1A235E126FF7}" destId="{C444CD77-580C-4A4D-BD68-3DC46CD241A2}" srcOrd="0" destOrd="0" presId="urn:microsoft.com/office/officeart/2005/8/layout/hierarchy1"/>
    <dgm:cxn modelId="{1805638F-9549-45AF-A606-4524E38D343C}" type="presOf" srcId="{F5E60E95-0EA9-43DB-A8DE-9058652A4083}" destId="{841ADACE-56C7-4923-AE9B-487584407A73}" srcOrd="0" destOrd="0" presId="urn:microsoft.com/office/officeart/2005/8/layout/hierarchy1"/>
    <dgm:cxn modelId="{A58E73A4-EE9A-40FA-88AF-74EA67E4D1B0}" type="presOf" srcId="{3F087B73-C11C-410D-A85E-284011971BC6}" destId="{53B02506-A29A-45F0-A590-9B1FB1B2B9B2}" srcOrd="0" destOrd="0" presId="urn:microsoft.com/office/officeart/2005/8/layout/hierarchy1"/>
    <dgm:cxn modelId="{C304F733-EC99-4691-9FAB-110EC26EFA8C}" type="presOf" srcId="{460340D5-9D0C-4C94-AEAA-2F71D10052A2}" destId="{6A6D80C4-69FF-4276-A969-79AC4C2EE1D0}" srcOrd="0" destOrd="0" presId="urn:microsoft.com/office/officeart/2005/8/layout/hierarchy1"/>
    <dgm:cxn modelId="{C2B1A8C3-5CA6-4728-98EE-D42F82FFF372}" srcId="{AC136562-E6CA-4CB2-8006-F5261496FE55}" destId="{B6B0F226-1BCA-4C05-9F24-8BAB2D92ED0F}" srcOrd="0" destOrd="0" parTransId="{4E915640-0713-41BC-93CC-737E484E3938}" sibTransId="{621B787A-9FF0-4A54-B46C-D1083758F1BD}"/>
    <dgm:cxn modelId="{81BD2222-0A21-4E37-A15D-E9095572F04F}" type="presOf" srcId="{3A0D2C33-2D0B-423B-AB68-5422A5299A59}" destId="{B5900A6B-2AF8-4217-9C8F-6DCEDDE1FCAA}" srcOrd="0" destOrd="0" presId="urn:microsoft.com/office/officeart/2005/8/layout/hierarchy1"/>
    <dgm:cxn modelId="{2FF8726C-B09D-44A2-B4E4-6F4F00791E9D}" srcId="{3A0D2C33-2D0B-423B-AB68-5422A5299A59}" destId="{3F087B73-C11C-410D-A85E-284011971BC6}" srcOrd="0" destOrd="0" parTransId="{727962E6-BAC8-490D-8049-39B5B1B1032C}" sibTransId="{D9C326FF-3AD2-472A-8A62-5BEA1CF49605}"/>
    <dgm:cxn modelId="{8D681057-6EC0-4E13-97FD-DC4009088060}" type="presOf" srcId="{727962E6-BAC8-490D-8049-39B5B1B1032C}" destId="{15DB5B78-AAE3-4D2C-9640-304E4A5D132A}" srcOrd="0" destOrd="0" presId="urn:microsoft.com/office/officeart/2005/8/layout/hierarchy1"/>
    <dgm:cxn modelId="{83764376-EAA2-41E8-B077-2C04ACAC041A}" type="presOf" srcId="{613BE076-71B2-4C9F-BA71-2BAAC4B7A545}" destId="{F6F27052-CFD2-4146-A23B-9368C761BA1C}" srcOrd="0" destOrd="0" presId="urn:microsoft.com/office/officeart/2005/8/layout/hierarchy1"/>
    <dgm:cxn modelId="{3CB8C298-45F1-4B25-BF7B-DC4C3B2B3C8A}" srcId="{0B6BF736-D4A6-444D-9E1E-294BFC0C57B6}" destId="{6741219D-A381-4280-B5F3-3956CF5F7367}" srcOrd="1" destOrd="0" parTransId="{A872B056-E56D-4550-8FE5-3EA8CD6E15F0}" sibTransId="{03802558-537A-44E5-B14C-06221BA28052}"/>
    <dgm:cxn modelId="{152482A5-8F14-4DED-B004-C95E7A6005CA}" srcId="{270E9406-FADF-4964-8209-4B9A2358DAA0}" destId="{208E8BD4-8A66-4930-BE87-0F90872BAF85}" srcOrd="0" destOrd="0" parTransId="{C07FE302-82AB-4952-9AF1-81B8B34A4D9A}" sibTransId="{5CA608A3-BD96-44F7-AE5E-3657FBC3357D}"/>
    <dgm:cxn modelId="{E13FFA9A-59A6-4BE6-951B-66430AEAC80D}" type="presOf" srcId="{99779A80-5AC9-47A6-8E8D-0195CFC20852}" destId="{B004FD86-D40C-4861-A980-579C654E586A}" srcOrd="0" destOrd="0" presId="urn:microsoft.com/office/officeart/2005/8/layout/hierarchy1"/>
    <dgm:cxn modelId="{D2FA6015-DCB5-4D86-8B99-33B2EA175590}" srcId="{208E8BD4-8A66-4930-BE87-0F90872BAF85}" destId="{A4E5E905-F647-4E8D-A116-D859C8C20887}" srcOrd="1" destOrd="0" parTransId="{9C16F041-2E75-4DA9-9BCE-1A235E126FF7}" sibTransId="{745FEE21-4F6F-4DDC-9418-69825B739271}"/>
    <dgm:cxn modelId="{81314A5B-AE8C-47C2-B013-0CA7D2756841}" srcId="{0B6BF736-D4A6-444D-9E1E-294BFC0C57B6}" destId="{CFFC7C64-D331-4F8D-A72F-F8B7184C0F50}" srcOrd="0" destOrd="0" parTransId="{F5E60E95-0EA9-43DB-A8DE-9058652A4083}" sibTransId="{A1DDD63F-B3D5-4F4D-85C1-314C8721D3C0}"/>
    <dgm:cxn modelId="{E6F90517-850E-45D3-B32B-589C5B1CF3F5}" type="presOf" srcId="{A872B056-E56D-4550-8FE5-3EA8CD6E15F0}" destId="{A9108D1D-A7E1-444F-98C1-986DE5E03A09}" srcOrd="0" destOrd="0" presId="urn:microsoft.com/office/officeart/2005/8/layout/hierarchy1"/>
    <dgm:cxn modelId="{03182D28-3DD8-46E3-AE2F-9EF49A84F267}" type="presOf" srcId="{270E9406-FADF-4964-8209-4B9A2358DAA0}" destId="{726E04F1-02BC-4141-AAC5-2CABE53DBEF7}" srcOrd="0" destOrd="0" presId="urn:microsoft.com/office/officeart/2005/8/layout/hierarchy1"/>
    <dgm:cxn modelId="{12FB2357-9332-483B-B219-D2BA7448C2A5}" srcId="{A4E5E905-F647-4E8D-A116-D859C8C20887}" destId="{3A0D2C33-2D0B-423B-AB68-5422A5299A59}" srcOrd="0" destOrd="0" parTransId="{99779A80-5AC9-47A6-8E8D-0195CFC20852}" sibTransId="{3669EC7E-C849-4F9A-8346-992F5F5C305F}"/>
    <dgm:cxn modelId="{DA7DDFD9-FC8B-4E1A-9D96-809F9BEB53CC}" type="presOf" srcId="{CFFC7C64-D331-4F8D-A72F-F8B7184C0F50}" destId="{91FAC76E-5211-4CDD-B92F-CAC7D1C9867C}" srcOrd="0" destOrd="0" presId="urn:microsoft.com/office/officeart/2005/8/layout/hierarchy1"/>
    <dgm:cxn modelId="{B359D1B6-386E-467B-B76D-7F95B54CFB6D}" type="presParOf" srcId="{726E04F1-02BC-4141-AAC5-2CABE53DBEF7}" destId="{06B5A124-FB60-402B-A737-1A21993D0254}" srcOrd="0" destOrd="0" presId="urn:microsoft.com/office/officeart/2005/8/layout/hierarchy1"/>
    <dgm:cxn modelId="{8AC6CE8A-5CD1-4991-B95E-21134EE2BDF0}" type="presParOf" srcId="{06B5A124-FB60-402B-A737-1A21993D0254}" destId="{387C9D17-30D7-407D-B1DE-00BAA572CFC2}" srcOrd="0" destOrd="0" presId="urn:microsoft.com/office/officeart/2005/8/layout/hierarchy1"/>
    <dgm:cxn modelId="{F01F7B41-8E5C-4A8B-9678-677B69FF31C6}" type="presParOf" srcId="{387C9D17-30D7-407D-B1DE-00BAA572CFC2}" destId="{91F15B11-D78E-453A-8523-CA93E8AF4EF2}" srcOrd="0" destOrd="0" presId="urn:microsoft.com/office/officeart/2005/8/layout/hierarchy1"/>
    <dgm:cxn modelId="{8BE70222-A9A2-45FC-BD1A-9D31ACAF1F7D}" type="presParOf" srcId="{387C9D17-30D7-407D-B1DE-00BAA572CFC2}" destId="{8C0C86F1-B172-43F9-B18F-D0741A5D2199}" srcOrd="1" destOrd="0" presId="urn:microsoft.com/office/officeart/2005/8/layout/hierarchy1"/>
    <dgm:cxn modelId="{DDD8A50F-9E16-492F-8D8F-8FB8D39C4755}" type="presParOf" srcId="{06B5A124-FB60-402B-A737-1A21993D0254}" destId="{A4928176-4051-4454-A1F9-7FDDCB6BEA57}" srcOrd="1" destOrd="0" presId="urn:microsoft.com/office/officeart/2005/8/layout/hierarchy1"/>
    <dgm:cxn modelId="{5F7446F1-9E5F-4B63-AA4E-6670CE428581}" type="presParOf" srcId="{A4928176-4051-4454-A1F9-7FDDCB6BEA57}" destId="{F6F27052-CFD2-4146-A23B-9368C761BA1C}" srcOrd="0" destOrd="0" presId="urn:microsoft.com/office/officeart/2005/8/layout/hierarchy1"/>
    <dgm:cxn modelId="{DDA4EB4C-37E1-4ECB-B948-07C17BCD66AF}" type="presParOf" srcId="{A4928176-4051-4454-A1F9-7FDDCB6BEA57}" destId="{7CF942FE-7BCA-4028-AFF6-BF39544CDCFF}" srcOrd="1" destOrd="0" presId="urn:microsoft.com/office/officeart/2005/8/layout/hierarchy1"/>
    <dgm:cxn modelId="{C66CC80C-32A3-4D9E-B453-3E456E312E93}" type="presParOf" srcId="{7CF942FE-7BCA-4028-AFF6-BF39544CDCFF}" destId="{90CD227F-C193-4590-B031-B86F17FD7EC3}" srcOrd="0" destOrd="0" presId="urn:microsoft.com/office/officeart/2005/8/layout/hierarchy1"/>
    <dgm:cxn modelId="{A9C6F4B5-76E2-4012-B3FF-F2A47CC3D308}" type="presParOf" srcId="{90CD227F-C193-4590-B031-B86F17FD7EC3}" destId="{262882C9-A03B-4C40-91FF-AF7D91AFE1E2}" srcOrd="0" destOrd="0" presId="urn:microsoft.com/office/officeart/2005/8/layout/hierarchy1"/>
    <dgm:cxn modelId="{AB71D343-FDCB-4AA5-9B13-5C07EF023FFA}" type="presParOf" srcId="{90CD227F-C193-4590-B031-B86F17FD7EC3}" destId="{C5BD3472-2F80-447E-9297-D3D28EFF6F05}" srcOrd="1" destOrd="0" presId="urn:microsoft.com/office/officeart/2005/8/layout/hierarchy1"/>
    <dgm:cxn modelId="{086480EC-9BC2-4720-AFAF-0E7C0A1C71F9}" type="presParOf" srcId="{7CF942FE-7BCA-4028-AFF6-BF39544CDCFF}" destId="{39098D87-6364-45E9-BE31-B64A67C1438C}" srcOrd="1" destOrd="0" presId="urn:microsoft.com/office/officeart/2005/8/layout/hierarchy1"/>
    <dgm:cxn modelId="{9B120E1F-D7BC-4204-BD8C-333569584797}" type="presParOf" srcId="{39098D87-6364-45E9-BE31-B64A67C1438C}" destId="{841ADACE-56C7-4923-AE9B-487584407A73}" srcOrd="0" destOrd="0" presId="urn:microsoft.com/office/officeart/2005/8/layout/hierarchy1"/>
    <dgm:cxn modelId="{A66DF728-31D5-4147-9A5F-1B790EF04B3E}" type="presParOf" srcId="{39098D87-6364-45E9-BE31-B64A67C1438C}" destId="{C4A586F2-8AAF-4221-A476-8040A5E8D765}" srcOrd="1" destOrd="0" presId="urn:microsoft.com/office/officeart/2005/8/layout/hierarchy1"/>
    <dgm:cxn modelId="{D361C143-CA91-492B-88CF-4B93BFB91E54}" type="presParOf" srcId="{C4A586F2-8AAF-4221-A476-8040A5E8D765}" destId="{753354B3-66EA-4476-80B6-E0411408491F}" srcOrd="0" destOrd="0" presId="urn:microsoft.com/office/officeart/2005/8/layout/hierarchy1"/>
    <dgm:cxn modelId="{93C8F2BC-9C7E-4354-959C-3EE3486DC053}" type="presParOf" srcId="{753354B3-66EA-4476-80B6-E0411408491F}" destId="{A261F49C-CAFC-48FD-AC8E-09B73E4B9FD6}" srcOrd="0" destOrd="0" presId="urn:microsoft.com/office/officeart/2005/8/layout/hierarchy1"/>
    <dgm:cxn modelId="{C1A29612-313D-4A7A-8BE7-CCCE10079CC4}" type="presParOf" srcId="{753354B3-66EA-4476-80B6-E0411408491F}" destId="{91FAC76E-5211-4CDD-B92F-CAC7D1C9867C}" srcOrd="1" destOrd="0" presId="urn:microsoft.com/office/officeart/2005/8/layout/hierarchy1"/>
    <dgm:cxn modelId="{27FC8B68-15A6-4F57-9B70-B683F8200089}" type="presParOf" srcId="{C4A586F2-8AAF-4221-A476-8040A5E8D765}" destId="{EAF1333F-C9F5-4128-8815-AC85438E97D4}" srcOrd="1" destOrd="0" presId="urn:microsoft.com/office/officeart/2005/8/layout/hierarchy1"/>
    <dgm:cxn modelId="{2ED66B23-C035-4256-83D4-4A79EE82A0AD}" type="presParOf" srcId="{EAF1333F-C9F5-4128-8815-AC85438E97D4}" destId="{107C8EA7-19F5-4CEA-A929-C1D7559198E8}" srcOrd="0" destOrd="0" presId="urn:microsoft.com/office/officeart/2005/8/layout/hierarchy1"/>
    <dgm:cxn modelId="{94A23181-D1D6-40CA-8B62-145F008855C3}" type="presParOf" srcId="{EAF1333F-C9F5-4128-8815-AC85438E97D4}" destId="{6035A990-8697-45BF-B5FC-7BB0FC502AD3}" srcOrd="1" destOrd="0" presId="urn:microsoft.com/office/officeart/2005/8/layout/hierarchy1"/>
    <dgm:cxn modelId="{B58F6EA6-B2B9-4B6B-9117-CC0E5CB53915}" type="presParOf" srcId="{6035A990-8697-45BF-B5FC-7BB0FC502AD3}" destId="{6FB71E1B-ACE1-40A2-9846-04648DA1B87A}" srcOrd="0" destOrd="0" presId="urn:microsoft.com/office/officeart/2005/8/layout/hierarchy1"/>
    <dgm:cxn modelId="{40FA9402-F44C-42D5-B337-D477B749BE5A}" type="presParOf" srcId="{6FB71E1B-ACE1-40A2-9846-04648DA1B87A}" destId="{9A9B20FC-0595-4630-A763-F5853742AC3C}" srcOrd="0" destOrd="0" presId="urn:microsoft.com/office/officeart/2005/8/layout/hierarchy1"/>
    <dgm:cxn modelId="{D3507673-90D9-48E9-B4BE-79A16F77C444}" type="presParOf" srcId="{6FB71E1B-ACE1-40A2-9846-04648DA1B87A}" destId="{6A6D80C4-69FF-4276-A969-79AC4C2EE1D0}" srcOrd="1" destOrd="0" presId="urn:microsoft.com/office/officeart/2005/8/layout/hierarchy1"/>
    <dgm:cxn modelId="{9629AE7F-4ACE-4650-A78B-1F4B84D0DF96}" type="presParOf" srcId="{6035A990-8697-45BF-B5FC-7BB0FC502AD3}" destId="{51D04827-067B-4790-99B0-BA14CF21AE96}" srcOrd="1" destOrd="0" presId="urn:microsoft.com/office/officeart/2005/8/layout/hierarchy1"/>
    <dgm:cxn modelId="{FC7093E7-4334-4B0A-9FD2-B66EFB8F04AB}" type="presParOf" srcId="{39098D87-6364-45E9-BE31-B64A67C1438C}" destId="{A9108D1D-A7E1-444F-98C1-986DE5E03A09}" srcOrd="2" destOrd="0" presId="urn:microsoft.com/office/officeart/2005/8/layout/hierarchy1"/>
    <dgm:cxn modelId="{2288A149-FC39-4C8E-B83F-E75216B314A5}" type="presParOf" srcId="{39098D87-6364-45E9-BE31-B64A67C1438C}" destId="{6AA4BA8A-DA51-4669-8EEC-11823719944C}" srcOrd="3" destOrd="0" presId="urn:microsoft.com/office/officeart/2005/8/layout/hierarchy1"/>
    <dgm:cxn modelId="{99876918-AFA0-47B2-A727-29B789ABE729}" type="presParOf" srcId="{6AA4BA8A-DA51-4669-8EEC-11823719944C}" destId="{26581ECB-4E35-4BFA-8E19-B56953089D0A}" srcOrd="0" destOrd="0" presId="urn:microsoft.com/office/officeart/2005/8/layout/hierarchy1"/>
    <dgm:cxn modelId="{D6F9E08A-E91D-4810-950C-952590492F26}" type="presParOf" srcId="{26581ECB-4E35-4BFA-8E19-B56953089D0A}" destId="{5FAF6E45-46D2-4051-9DAB-84BA7F20698F}" srcOrd="0" destOrd="0" presId="urn:microsoft.com/office/officeart/2005/8/layout/hierarchy1"/>
    <dgm:cxn modelId="{F71BDB3F-AE13-45B5-80EA-B0514F696D2A}" type="presParOf" srcId="{26581ECB-4E35-4BFA-8E19-B56953089D0A}" destId="{B3D96493-9159-4D92-9A95-0A9D9C89BE2D}" srcOrd="1" destOrd="0" presId="urn:microsoft.com/office/officeart/2005/8/layout/hierarchy1"/>
    <dgm:cxn modelId="{4575318F-13B1-4C1D-96F6-C4E0E33E9F17}" type="presParOf" srcId="{6AA4BA8A-DA51-4669-8EEC-11823719944C}" destId="{4A87F877-6573-457D-BD12-FA8C27950668}" srcOrd="1" destOrd="0" presId="urn:microsoft.com/office/officeart/2005/8/layout/hierarchy1"/>
    <dgm:cxn modelId="{ECD6A635-C07C-4BB3-9A13-596B200241DF}" type="presParOf" srcId="{A4928176-4051-4454-A1F9-7FDDCB6BEA57}" destId="{C444CD77-580C-4A4D-BD68-3DC46CD241A2}" srcOrd="2" destOrd="0" presId="urn:microsoft.com/office/officeart/2005/8/layout/hierarchy1"/>
    <dgm:cxn modelId="{2FC7CCEF-9EA9-41E0-AD3B-ECC7C9BA8F0E}" type="presParOf" srcId="{A4928176-4051-4454-A1F9-7FDDCB6BEA57}" destId="{0DD1481F-FF39-4D5B-8559-90F9E3ACBDC2}" srcOrd="3" destOrd="0" presId="urn:microsoft.com/office/officeart/2005/8/layout/hierarchy1"/>
    <dgm:cxn modelId="{BA508243-A80B-482C-AC42-EE2DD002AB1B}" type="presParOf" srcId="{0DD1481F-FF39-4D5B-8559-90F9E3ACBDC2}" destId="{6E852745-5150-45B8-852D-2392F8EFF535}" srcOrd="0" destOrd="0" presId="urn:microsoft.com/office/officeart/2005/8/layout/hierarchy1"/>
    <dgm:cxn modelId="{46545545-4067-4BA1-8AD6-7C63688186E0}" type="presParOf" srcId="{6E852745-5150-45B8-852D-2392F8EFF535}" destId="{41BA8C69-638E-47EA-B08C-40264A0E14F6}" srcOrd="0" destOrd="0" presId="urn:microsoft.com/office/officeart/2005/8/layout/hierarchy1"/>
    <dgm:cxn modelId="{F363CBFA-B0C0-434A-939A-2343F7E2DFDB}" type="presParOf" srcId="{6E852745-5150-45B8-852D-2392F8EFF535}" destId="{9464242B-33C8-4D8F-B145-35DB186B814E}" srcOrd="1" destOrd="0" presId="urn:microsoft.com/office/officeart/2005/8/layout/hierarchy1"/>
    <dgm:cxn modelId="{8CE65A50-CA21-4847-809D-4F113B667DCC}" type="presParOf" srcId="{0DD1481F-FF39-4D5B-8559-90F9E3ACBDC2}" destId="{DC27F4EA-85B7-43FA-85CF-F05366B9875C}" srcOrd="1" destOrd="0" presId="urn:microsoft.com/office/officeart/2005/8/layout/hierarchy1"/>
    <dgm:cxn modelId="{61EAEEA1-78D4-4608-AF45-7A79F17FE8B4}" type="presParOf" srcId="{DC27F4EA-85B7-43FA-85CF-F05366B9875C}" destId="{B004FD86-D40C-4861-A980-579C654E586A}" srcOrd="0" destOrd="0" presId="urn:microsoft.com/office/officeart/2005/8/layout/hierarchy1"/>
    <dgm:cxn modelId="{94D13557-5A86-465A-8A00-950C2038487C}" type="presParOf" srcId="{DC27F4EA-85B7-43FA-85CF-F05366B9875C}" destId="{273B6C9B-2A18-4007-8198-D593E6D7B8AC}" srcOrd="1" destOrd="0" presId="urn:microsoft.com/office/officeart/2005/8/layout/hierarchy1"/>
    <dgm:cxn modelId="{17709A24-5832-474F-9FF7-C55C5B91C835}" type="presParOf" srcId="{273B6C9B-2A18-4007-8198-D593E6D7B8AC}" destId="{D93859BD-9493-41AD-AC2A-56A1ABA27FBB}" srcOrd="0" destOrd="0" presId="urn:microsoft.com/office/officeart/2005/8/layout/hierarchy1"/>
    <dgm:cxn modelId="{AEE45207-B2FA-4CAB-A48E-16D3CEF9D8B8}" type="presParOf" srcId="{D93859BD-9493-41AD-AC2A-56A1ABA27FBB}" destId="{F370BECE-D618-43DD-AD98-E81B60C00435}" srcOrd="0" destOrd="0" presId="urn:microsoft.com/office/officeart/2005/8/layout/hierarchy1"/>
    <dgm:cxn modelId="{9730600E-5A1B-4A79-8CC7-5A056DFDB542}" type="presParOf" srcId="{D93859BD-9493-41AD-AC2A-56A1ABA27FBB}" destId="{B5900A6B-2AF8-4217-9C8F-6DCEDDE1FCAA}" srcOrd="1" destOrd="0" presId="urn:microsoft.com/office/officeart/2005/8/layout/hierarchy1"/>
    <dgm:cxn modelId="{7E6032E3-E5F9-4B08-A086-4B39770AD8E8}" type="presParOf" srcId="{273B6C9B-2A18-4007-8198-D593E6D7B8AC}" destId="{2B042564-A021-4E9A-918F-EDA88B8DF375}" srcOrd="1" destOrd="0" presId="urn:microsoft.com/office/officeart/2005/8/layout/hierarchy1"/>
    <dgm:cxn modelId="{11115592-BA4B-44FF-86D5-F30A49B1F4D4}" type="presParOf" srcId="{2B042564-A021-4E9A-918F-EDA88B8DF375}" destId="{15DB5B78-AAE3-4D2C-9640-304E4A5D132A}" srcOrd="0" destOrd="0" presId="urn:microsoft.com/office/officeart/2005/8/layout/hierarchy1"/>
    <dgm:cxn modelId="{AAA11348-C65F-4767-A00E-715D4DFBEDB1}" type="presParOf" srcId="{2B042564-A021-4E9A-918F-EDA88B8DF375}" destId="{88EB7C7E-842B-4782-9142-28EB73FB82A2}" srcOrd="1" destOrd="0" presId="urn:microsoft.com/office/officeart/2005/8/layout/hierarchy1"/>
    <dgm:cxn modelId="{A531BD5C-A7DB-4056-B382-AA31FBA5AC72}" type="presParOf" srcId="{88EB7C7E-842B-4782-9142-28EB73FB82A2}" destId="{16FCC255-0735-419E-BBFB-B06116977058}" srcOrd="0" destOrd="0" presId="urn:microsoft.com/office/officeart/2005/8/layout/hierarchy1"/>
    <dgm:cxn modelId="{62C05424-4571-41FC-8D93-143C3E9CFA27}" type="presParOf" srcId="{16FCC255-0735-419E-BBFB-B06116977058}" destId="{F9FE9C69-D51E-4EE3-AAB8-184E818368B6}" srcOrd="0" destOrd="0" presId="urn:microsoft.com/office/officeart/2005/8/layout/hierarchy1"/>
    <dgm:cxn modelId="{D84E9AE6-4264-4B26-B610-D5ED653A4CE9}" type="presParOf" srcId="{16FCC255-0735-419E-BBFB-B06116977058}" destId="{53B02506-A29A-45F0-A590-9B1FB1B2B9B2}" srcOrd="1" destOrd="0" presId="urn:microsoft.com/office/officeart/2005/8/layout/hierarchy1"/>
    <dgm:cxn modelId="{49B0673E-F218-4779-A2E8-FD7EBB36ED52}" type="presParOf" srcId="{88EB7C7E-842B-4782-9142-28EB73FB82A2}" destId="{10286469-12F7-477A-BF69-46ABE584E44D}" srcOrd="1" destOrd="0" presId="urn:microsoft.com/office/officeart/2005/8/layout/hierarchy1"/>
    <dgm:cxn modelId="{DF65BAF6-E8D3-4DDF-B299-A3316C26EF01}" type="presParOf" srcId="{DC27F4EA-85B7-43FA-85CF-F05366B9875C}" destId="{7895DA86-D9AA-4C1C-BF75-90EA0B8BFE6F}" srcOrd="2" destOrd="0" presId="urn:microsoft.com/office/officeart/2005/8/layout/hierarchy1"/>
    <dgm:cxn modelId="{AF77F456-66C6-427B-AF93-F28CAE430F65}" type="presParOf" srcId="{DC27F4EA-85B7-43FA-85CF-F05366B9875C}" destId="{04ECD57F-9F28-4501-B8F0-856964D54E6E}" srcOrd="3" destOrd="0" presId="urn:microsoft.com/office/officeart/2005/8/layout/hierarchy1"/>
    <dgm:cxn modelId="{43746F34-1838-4FE3-8752-C388CCA29C43}" type="presParOf" srcId="{04ECD57F-9F28-4501-B8F0-856964D54E6E}" destId="{AD3B3C33-43BC-4426-A8D4-E51ADB777072}" srcOrd="0" destOrd="0" presId="urn:microsoft.com/office/officeart/2005/8/layout/hierarchy1"/>
    <dgm:cxn modelId="{B31F7A47-950F-413B-8A0C-7078BEAA9F51}" type="presParOf" srcId="{AD3B3C33-43BC-4426-A8D4-E51ADB777072}" destId="{27948FD1-9259-48A5-B158-856173B5734E}" srcOrd="0" destOrd="0" presId="urn:microsoft.com/office/officeart/2005/8/layout/hierarchy1"/>
    <dgm:cxn modelId="{BEB1BDB4-7626-4879-97C5-1A8E7DD9A3B0}" type="presParOf" srcId="{AD3B3C33-43BC-4426-A8D4-E51ADB777072}" destId="{ED4E39D4-7231-4155-BC3B-52F2066D12D8}" srcOrd="1" destOrd="0" presId="urn:microsoft.com/office/officeart/2005/8/layout/hierarchy1"/>
    <dgm:cxn modelId="{69AC9C9D-9BAC-4166-B116-495EF87D9FB1}" type="presParOf" srcId="{04ECD57F-9F28-4501-B8F0-856964D54E6E}" destId="{8F0ECE88-9902-48E0-9B9D-C420EBFDFA1B}" srcOrd="1" destOrd="0" presId="urn:microsoft.com/office/officeart/2005/8/layout/hierarchy1"/>
    <dgm:cxn modelId="{C1270F66-3E4F-4EA1-A97F-8E10B3C889D0}" type="presParOf" srcId="{8F0ECE88-9902-48E0-9B9D-C420EBFDFA1B}" destId="{E771CA84-07FF-4C24-B341-CF9EF701D3FD}" srcOrd="0" destOrd="0" presId="urn:microsoft.com/office/officeart/2005/8/layout/hierarchy1"/>
    <dgm:cxn modelId="{3E3E016B-8CE6-42F9-9EFA-74C1561666D8}" type="presParOf" srcId="{8F0ECE88-9902-48E0-9B9D-C420EBFDFA1B}" destId="{898D8FD0-4BC6-4F64-9E7B-83CEAA1EEF12}" srcOrd="1" destOrd="0" presId="urn:microsoft.com/office/officeart/2005/8/layout/hierarchy1"/>
    <dgm:cxn modelId="{C13B94CF-DCA0-48D6-B826-63ED0AE2802F}" type="presParOf" srcId="{898D8FD0-4BC6-4F64-9E7B-83CEAA1EEF12}" destId="{4715F1E0-F524-4B00-B176-11BFCFEB9ABC}" srcOrd="0" destOrd="0" presId="urn:microsoft.com/office/officeart/2005/8/layout/hierarchy1"/>
    <dgm:cxn modelId="{ACA3812F-25BD-4E2E-9F9A-F1467881A4D9}" type="presParOf" srcId="{4715F1E0-F524-4B00-B176-11BFCFEB9ABC}" destId="{D07032D8-282D-496F-9309-23E95A37180F}" srcOrd="0" destOrd="0" presId="urn:microsoft.com/office/officeart/2005/8/layout/hierarchy1"/>
    <dgm:cxn modelId="{3FC933E9-E293-43EB-8B9C-355A32CF4B96}" type="presParOf" srcId="{4715F1E0-F524-4B00-B176-11BFCFEB9ABC}" destId="{6ABCFA4F-753D-424A-8D5B-B8EFDF238AC4}" srcOrd="1" destOrd="0" presId="urn:microsoft.com/office/officeart/2005/8/layout/hierarchy1"/>
    <dgm:cxn modelId="{DB7479E8-2C66-495E-8814-985FAFA9AC65}" type="presParOf" srcId="{898D8FD0-4BC6-4F64-9E7B-83CEAA1EEF12}" destId="{34BB0FB4-482F-4738-AF4A-554B9C06A22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48285-DB25-45E6-AC5D-1289BBB4C4AA}">
      <dsp:nvSpPr>
        <dsp:cNvPr id="0" name=""/>
        <dsp:cNvSpPr/>
      </dsp:nvSpPr>
      <dsp:spPr>
        <a:xfrm>
          <a:off x="1828800" y="2241687"/>
          <a:ext cx="1000805" cy="347387"/>
        </a:xfrm>
        <a:custGeom>
          <a:avLst/>
          <a:gdLst/>
          <a:ahLst/>
          <a:cxnLst/>
          <a:rect l="0" t="0" r="0" b="0"/>
          <a:pathLst>
            <a:path>
              <a:moveTo>
                <a:pt x="0" y="0"/>
              </a:moveTo>
              <a:lnTo>
                <a:pt x="0" y="173693"/>
              </a:lnTo>
              <a:lnTo>
                <a:pt x="1000805" y="173693"/>
              </a:lnTo>
              <a:lnTo>
                <a:pt x="1000805" y="3473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BAF72C-81D8-4F2B-9488-60CBD5BAB216}">
      <dsp:nvSpPr>
        <dsp:cNvPr id="0" name=""/>
        <dsp:cNvSpPr/>
      </dsp:nvSpPr>
      <dsp:spPr>
        <a:xfrm>
          <a:off x="827994" y="2241687"/>
          <a:ext cx="1000805" cy="347387"/>
        </a:xfrm>
        <a:custGeom>
          <a:avLst/>
          <a:gdLst/>
          <a:ahLst/>
          <a:cxnLst/>
          <a:rect l="0" t="0" r="0" b="0"/>
          <a:pathLst>
            <a:path>
              <a:moveTo>
                <a:pt x="1000805" y="0"/>
              </a:moveTo>
              <a:lnTo>
                <a:pt x="1000805" y="173693"/>
              </a:lnTo>
              <a:lnTo>
                <a:pt x="0" y="173693"/>
              </a:lnTo>
              <a:lnTo>
                <a:pt x="0" y="3473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DE12AC-9987-43A4-8885-BFC53DBBA73D}">
      <dsp:nvSpPr>
        <dsp:cNvPr id="0" name=""/>
        <dsp:cNvSpPr/>
      </dsp:nvSpPr>
      <dsp:spPr>
        <a:xfrm>
          <a:off x="1001687" y="1414575"/>
          <a:ext cx="1654224" cy="8271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Rest</a:t>
          </a:r>
          <a:endParaRPr lang="en-US" sz="1900" kern="1200" dirty="0"/>
        </a:p>
      </dsp:txBody>
      <dsp:txXfrm>
        <a:off x="1001687" y="1414575"/>
        <a:ext cx="1654224" cy="827112"/>
      </dsp:txXfrm>
    </dsp:sp>
    <dsp:sp modelId="{B4FB21E9-2359-4218-9DF4-FBFED877A44E}">
      <dsp:nvSpPr>
        <dsp:cNvPr id="0" name=""/>
        <dsp:cNvSpPr/>
      </dsp:nvSpPr>
      <dsp:spPr>
        <a:xfrm>
          <a:off x="881" y="2589075"/>
          <a:ext cx="1654224" cy="8271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Limited Physical Exertion</a:t>
          </a:r>
          <a:endParaRPr lang="en-US" sz="1900" kern="1200" dirty="0"/>
        </a:p>
      </dsp:txBody>
      <dsp:txXfrm>
        <a:off x="881" y="2589075"/>
        <a:ext cx="1654224" cy="827112"/>
      </dsp:txXfrm>
    </dsp:sp>
    <dsp:sp modelId="{C1A22CB0-C631-426C-8CED-900C23383638}">
      <dsp:nvSpPr>
        <dsp:cNvPr id="0" name=""/>
        <dsp:cNvSpPr/>
      </dsp:nvSpPr>
      <dsp:spPr>
        <a:xfrm>
          <a:off x="2002493" y="2589075"/>
          <a:ext cx="1654224" cy="8271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Limit Cognitive Exertion</a:t>
          </a:r>
          <a:endParaRPr lang="en-US" sz="1900" kern="1200" dirty="0"/>
        </a:p>
      </dsp:txBody>
      <dsp:txXfrm>
        <a:off x="2002493" y="2589075"/>
        <a:ext cx="1654224" cy="8271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1CA84-07FF-4C24-B341-CF9EF701D3FD}">
      <dsp:nvSpPr>
        <dsp:cNvPr id="0" name=""/>
        <dsp:cNvSpPr/>
      </dsp:nvSpPr>
      <dsp:spPr>
        <a:xfrm>
          <a:off x="6597967" y="4017319"/>
          <a:ext cx="91440" cy="463573"/>
        </a:xfrm>
        <a:custGeom>
          <a:avLst/>
          <a:gdLst/>
          <a:ahLst/>
          <a:cxnLst/>
          <a:rect l="0" t="0" r="0" b="0"/>
          <a:pathLst>
            <a:path>
              <a:moveTo>
                <a:pt x="45720" y="0"/>
              </a:moveTo>
              <a:lnTo>
                <a:pt x="45720" y="4635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95DA86-D9AA-4C1C-BF75-90EA0B8BFE6F}">
      <dsp:nvSpPr>
        <dsp:cNvPr id="0" name=""/>
        <dsp:cNvSpPr/>
      </dsp:nvSpPr>
      <dsp:spPr>
        <a:xfrm>
          <a:off x="5669607" y="2541588"/>
          <a:ext cx="974080" cy="463573"/>
        </a:xfrm>
        <a:custGeom>
          <a:avLst/>
          <a:gdLst/>
          <a:ahLst/>
          <a:cxnLst/>
          <a:rect l="0" t="0" r="0" b="0"/>
          <a:pathLst>
            <a:path>
              <a:moveTo>
                <a:pt x="0" y="0"/>
              </a:moveTo>
              <a:lnTo>
                <a:pt x="0" y="315911"/>
              </a:lnTo>
              <a:lnTo>
                <a:pt x="974080" y="315911"/>
              </a:lnTo>
              <a:lnTo>
                <a:pt x="974080" y="4635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DB5B78-AAE3-4D2C-9640-304E4A5D132A}">
      <dsp:nvSpPr>
        <dsp:cNvPr id="0" name=""/>
        <dsp:cNvSpPr/>
      </dsp:nvSpPr>
      <dsp:spPr>
        <a:xfrm>
          <a:off x="4649807" y="4017319"/>
          <a:ext cx="91440" cy="463573"/>
        </a:xfrm>
        <a:custGeom>
          <a:avLst/>
          <a:gdLst/>
          <a:ahLst/>
          <a:cxnLst/>
          <a:rect l="0" t="0" r="0" b="0"/>
          <a:pathLst>
            <a:path>
              <a:moveTo>
                <a:pt x="45720" y="0"/>
              </a:moveTo>
              <a:lnTo>
                <a:pt x="45720" y="4635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04FD86-D40C-4861-A980-579C654E586A}">
      <dsp:nvSpPr>
        <dsp:cNvPr id="0" name=""/>
        <dsp:cNvSpPr/>
      </dsp:nvSpPr>
      <dsp:spPr>
        <a:xfrm>
          <a:off x="4695527" y="2541588"/>
          <a:ext cx="974080" cy="463573"/>
        </a:xfrm>
        <a:custGeom>
          <a:avLst/>
          <a:gdLst/>
          <a:ahLst/>
          <a:cxnLst/>
          <a:rect l="0" t="0" r="0" b="0"/>
          <a:pathLst>
            <a:path>
              <a:moveTo>
                <a:pt x="974080" y="0"/>
              </a:moveTo>
              <a:lnTo>
                <a:pt x="974080" y="315911"/>
              </a:lnTo>
              <a:lnTo>
                <a:pt x="0" y="315911"/>
              </a:lnTo>
              <a:lnTo>
                <a:pt x="0" y="4635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44CD77-580C-4A4D-BD68-3DC46CD241A2}">
      <dsp:nvSpPr>
        <dsp:cNvPr id="0" name=""/>
        <dsp:cNvSpPr/>
      </dsp:nvSpPr>
      <dsp:spPr>
        <a:xfrm>
          <a:off x="3721447" y="1065856"/>
          <a:ext cx="1948160" cy="463573"/>
        </a:xfrm>
        <a:custGeom>
          <a:avLst/>
          <a:gdLst/>
          <a:ahLst/>
          <a:cxnLst/>
          <a:rect l="0" t="0" r="0" b="0"/>
          <a:pathLst>
            <a:path>
              <a:moveTo>
                <a:pt x="0" y="0"/>
              </a:moveTo>
              <a:lnTo>
                <a:pt x="0" y="315911"/>
              </a:lnTo>
              <a:lnTo>
                <a:pt x="1948160" y="315911"/>
              </a:lnTo>
              <a:lnTo>
                <a:pt x="1948160" y="4635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108D1D-A7E1-444F-98C1-986DE5E03A09}">
      <dsp:nvSpPr>
        <dsp:cNvPr id="0" name=""/>
        <dsp:cNvSpPr/>
      </dsp:nvSpPr>
      <dsp:spPr>
        <a:xfrm>
          <a:off x="1773287" y="2541588"/>
          <a:ext cx="974080" cy="463573"/>
        </a:xfrm>
        <a:custGeom>
          <a:avLst/>
          <a:gdLst/>
          <a:ahLst/>
          <a:cxnLst/>
          <a:rect l="0" t="0" r="0" b="0"/>
          <a:pathLst>
            <a:path>
              <a:moveTo>
                <a:pt x="0" y="0"/>
              </a:moveTo>
              <a:lnTo>
                <a:pt x="0" y="315911"/>
              </a:lnTo>
              <a:lnTo>
                <a:pt x="974080" y="315911"/>
              </a:lnTo>
              <a:lnTo>
                <a:pt x="974080" y="4635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7C8EA7-19F5-4CEA-A929-C1D7559198E8}">
      <dsp:nvSpPr>
        <dsp:cNvPr id="0" name=""/>
        <dsp:cNvSpPr/>
      </dsp:nvSpPr>
      <dsp:spPr>
        <a:xfrm>
          <a:off x="753487" y="4017319"/>
          <a:ext cx="91440" cy="463573"/>
        </a:xfrm>
        <a:custGeom>
          <a:avLst/>
          <a:gdLst/>
          <a:ahLst/>
          <a:cxnLst/>
          <a:rect l="0" t="0" r="0" b="0"/>
          <a:pathLst>
            <a:path>
              <a:moveTo>
                <a:pt x="45720" y="0"/>
              </a:moveTo>
              <a:lnTo>
                <a:pt x="45720" y="4635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1ADACE-56C7-4923-AE9B-487584407A73}">
      <dsp:nvSpPr>
        <dsp:cNvPr id="0" name=""/>
        <dsp:cNvSpPr/>
      </dsp:nvSpPr>
      <dsp:spPr>
        <a:xfrm>
          <a:off x="799207" y="2541588"/>
          <a:ext cx="974080" cy="463573"/>
        </a:xfrm>
        <a:custGeom>
          <a:avLst/>
          <a:gdLst/>
          <a:ahLst/>
          <a:cxnLst/>
          <a:rect l="0" t="0" r="0" b="0"/>
          <a:pathLst>
            <a:path>
              <a:moveTo>
                <a:pt x="974080" y="0"/>
              </a:moveTo>
              <a:lnTo>
                <a:pt x="974080" y="315911"/>
              </a:lnTo>
              <a:lnTo>
                <a:pt x="0" y="315911"/>
              </a:lnTo>
              <a:lnTo>
                <a:pt x="0" y="4635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F27052-CFD2-4146-A23B-9368C761BA1C}">
      <dsp:nvSpPr>
        <dsp:cNvPr id="0" name=""/>
        <dsp:cNvSpPr/>
      </dsp:nvSpPr>
      <dsp:spPr>
        <a:xfrm>
          <a:off x="1773287" y="1065856"/>
          <a:ext cx="1948160" cy="463573"/>
        </a:xfrm>
        <a:custGeom>
          <a:avLst/>
          <a:gdLst/>
          <a:ahLst/>
          <a:cxnLst/>
          <a:rect l="0" t="0" r="0" b="0"/>
          <a:pathLst>
            <a:path>
              <a:moveTo>
                <a:pt x="1948160" y="0"/>
              </a:moveTo>
              <a:lnTo>
                <a:pt x="1948160" y="315911"/>
              </a:lnTo>
              <a:lnTo>
                <a:pt x="0" y="315911"/>
              </a:lnTo>
              <a:lnTo>
                <a:pt x="0" y="4635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F15B11-D78E-453A-8523-CA93E8AF4EF2}">
      <dsp:nvSpPr>
        <dsp:cNvPr id="0" name=""/>
        <dsp:cNvSpPr/>
      </dsp:nvSpPr>
      <dsp:spPr>
        <a:xfrm>
          <a:off x="2133602" y="53699"/>
          <a:ext cx="3175688" cy="1012157"/>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0C86F1-B172-43F9-B18F-D0741A5D2199}">
      <dsp:nvSpPr>
        <dsp:cNvPr id="0" name=""/>
        <dsp:cNvSpPr/>
      </dsp:nvSpPr>
      <dsp:spPr>
        <a:xfrm>
          <a:off x="2310708" y="221949"/>
          <a:ext cx="3175688" cy="1012157"/>
        </a:xfrm>
        <a:prstGeom prst="roundRect">
          <a:avLst>
            <a:gd name="adj" fmla="val 1000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0000"/>
              </a:solidFill>
            </a:rPr>
            <a:t>STUDENT PRESENTS WITH SYMPTOMS OF CONCUSSION</a:t>
          </a:r>
          <a:endParaRPr lang="en-US" sz="1800" b="1" kern="1200" dirty="0">
            <a:solidFill>
              <a:srgbClr val="FF0000"/>
            </a:solidFill>
          </a:endParaRPr>
        </a:p>
      </dsp:txBody>
      <dsp:txXfrm>
        <a:off x="2340353" y="251594"/>
        <a:ext cx="3116398" cy="952867"/>
      </dsp:txXfrm>
    </dsp:sp>
    <dsp:sp modelId="{262882C9-A03B-4C40-91FF-AF7D91AFE1E2}">
      <dsp:nvSpPr>
        <dsp:cNvPr id="0" name=""/>
        <dsp:cNvSpPr/>
      </dsp:nvSpPr>
      <dsp:spPr>
        <a:xfrm>
          <a:off x="976312" y="1529430"/>
          <a:ext cx="1593949" cy="1012157"/>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BD3472-2F80-447E-9297-D3D28EFF6F05}">
      <dsp:nvSpPr>
        <dsp:cNvPr id="0" name=""/>
        <dsp:cNvSpPr/>
      </dsp:nvSpPr>
      <dsp:spPr>
        <a:xfrm>
          <a:off x="1153417" y="1697680"/>
          <a:ext cx="1593949" cy="1012157"/>
        </a:xfrm>
        <a:prstGeom prst="roundRect">
          <a:avLst>
            <a:gd name="adj" fmla="val 10000"/>
          </a:avLst>
        </a:prstGeom>
        <a:solidFill>
          <a:schemeClr val="lt1">
            <a:alpha val="90000"/>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ATHLETIC TRAINING HEALTH SERVICES</a:t>
          </a:r>
          <a:endParaRPr lang="en-US" sz="1600" b="1" kern="1200" dirty="0"/>
        </a:p>
      </dsp:txBody>
      <dsp:txXfrm>
        <a:off x="1183062" y="1727325"/>
        <a:ext cx="1534659" cy="952867"/>
      </dsp:txXfrm>
    </dsp:sp>
    <dsp:sp modelId="{A261F49C-CAFC-48FD-AC8E-09B73E4B9FD6}">
      <dsp:nvSpPr>
        <dsp:cNvPr id="0" name=""/>
        <dsp:cNvSpPr/>
      </dsp:nvSpPr>
      <dsp:spPr>
        <a:xfrm>
          <a:off x="2232" y="3005161"/>
          <a:ext cx="1593949" cy="1012157"/>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FAC76E-5211-4CDD-B92F-CAC7D1C9867C}">
      <dsp:nvSpPr>
        <dsp:cNvPr id="0" name=""/>
        <dsp:cNvSpPr/>
      </dsp:nvSpPr>
      <dsp:spPr>
        <a:xfrm>
          <a:off x="179337" y="3173411"/>
          <a:ext cx="1593949" cy="1012157"/>
        </a:xfrm>
        <a:prstGeom prst="roundRect">
          <a:avLst>
            <a:gd name="adj" fmla="val 10000"/>
          </a:avLst>
        </a:prstGeom>
        <a:solidFill>
          <a:schemeClr val="lt1">
            <a:alpha val="90000"/>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Normal 1-2 Week Recovery</a:t>
          </a:r>
          <a:endParaRPr lang="en-US" sz="1600" b="1" kern="1200" dirty="0"/>
        </a:p>
      </dsp:txBody>
      <dsp:txXfrm>
        <a:off x="208982" y="3203056"/>
        <a:ext cx="1534659" cy="952867"/>
      </dsp:txXfrm>
    </dsp:sp>
    <dsp:sp modelId="{9A9B20FC-0595-4630-A763-F5853742AC3C}">
      <dsp:nvSpPr>
        <dsp:cNvPr id="0" name=""/>
        <dsp:cNvSpPr/>
      </dsp:nvSpPr>
      <dsp:spPr>
        <a:xfrm>
          <a:off x="2232" y="4480893"/>
          <a:ext cx="1593949" cy="1012157"/>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6D80C4-69FF-4276-A969-79AC4C2EE1D0}">
      <dsp:nvSpPr>
        <dsp:cNvPr id="0" name=""/>
        <dsp:cNvSpPr/>
      </dsp:nvSpPr>
      <dsp:spPr>
        <a:xfrm>
          <a:off x="179337" y="4649143"/>
          <a:ext cx="1593949" cy="1012157"/>
        </a:xfrm>
        <a:prstGeom prst="roundRect">
          <a:avLst>
            <a:gd name="adj" fmla="val 10000"/>
          </a:avLst>
        </a:prstGeom>
        <a:solidFill>
          <a:schemeClr val="lt1">
            <a:alpha val="90000"/>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Dean of Student’s Office sends out notification to Faculty</a:t>
          </a:r>
          <a:endParaRPr lang="en-US" sz="1500" b="1" kern="1200" dirty="0"/>
        </a:p>
      </dsp:txBody>
      <dsp:txXfrm>
        <a:off x="208982" y="4678788"/>
        <a:ext cx="1534659" cy="952867"/>
      </dsp:txXfrm>
    </dsp:sp>
    <dsp:sp modelId="{5FAF6E45-46D2-4051-9DAB-84BA7F20698F}">
      <dsp:nvSpPr>
        <dsp:cNvPr id="0" name=""/>
        <dsp:cNvSpPr/>
      </dsp:nvSpPr>
      <dsp:spPr>
        <a:xfrm>
          <a:off x="1950392" y="3005161"/>
          <a:ext cx="1593949" cy="1012157"/>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D96493-9159-4D92-9A95-0A9D9C89BE2D}">
      <dsp:nvSpPr>
        <dsp:cNvPr id="0" name=""/>
        <dsp:cNvSpPr/>
      </dsp:nvSpPr>
      <dsp:spPr>
        <a:xfrm>
          <a:off x="2127498" y="3173411"/>
          <a:ext cx="1593949" cy="1012157"/>
        </a:xfrm>
        <a:prstGeom prst="roundRect">
          <a:avLst>
            <a:gd name="adj" fmla="val 10000"/>
          </a:avLst>
        </a:prstGeom>
        <a:solidFill>
          <a:schemeClr val="lt1">
            <a:alpha val="90000"/>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Prolonged Recovery Greater than 2 weeks</a:t>
          </a:r>
          <a:endParaRPr lang="en-US" sz="1600" b="1" kern="1200" dirty="0"/>
        </a:p>
      </dsp:txBody>
      <dsp:txXfrm>
        <a:off x="2157143" y="3203056"/>
        <a:ext cx="1534659" cy="952867"/>
      </dsp:txXfrm>
    </dsp:sp>
    <dsp:sp modelId="{41BA8C69-638E-47EA-B08C-40264A0E14F6}">
      <dsp:nvSpPr>
        <dsp:cNvPr id="0" name=""/>
        <dsp:cNvSpPr/>
      </dsp:nvSpPr>
      <dsp:spPr>
        <a:xfrm>
          <a:off x="4872632" y="1529430"/>
          <a:ext cx="1593949" cy="1012157"/>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64242B-33C8-4D8F-B145-35DB186B814E}">
      <dsp:nvSpPr>
        <dsp:cNvPr id="0" name=""/>
        <dsp:cNvSpPr/>
      </dsp:nvSpPr>
      <dsp:spPr>
        <a:xfrm>
          <a:off x="5049738" y="1697680"/>
          <a:ext cx="1593949" cy="1012157"/>
        </a:xfrm>
        <a:prstGeom prst="roundRect">
          <a:avLst>
            <a:gd name="adj" fmla="val 10000"/>
          </a:avLst>
        </a:prstGeom>
        <a:solidFill>
          <a:schemeClr val="lt1">
            <a:alpha val="90000"/>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HEALTH SERVICES</a:t>
          </a:r>
          <a:endParaRPr lang="en-US" sz="1600" b="1" kern="1200" dirty="0">
            <a:solidFill>
              <a:schemeClr val="tx1"/>
            </a:solidFill>
          </a:endParaRPr>
        </a:p>
      </dsp:txBody>
      <dsp:txXfrm>
        <a:off x="5079383" y="1727325"/>
        <a:ext cx="1534659" cy="952867"/>
      </dsp:txXfrm>
    </dsp:sp>
    <dsp:sp modelId="{F370BECE-D618-43DD-AD98-E81B60C00435}">
      <dsp:nvSpPr>
        <dsp:cNvPr id="0" name=""/>
        <dsp:cNvSpPr/>
      </dsp:nvSpPr>
      <dsp:spPr>
        <a:xfrm>
          <a:off x="3898552" y="3005161"/>
          <a:ext cx="1593949" cy="1012157"/>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900A6B-2AF8-4217-9C8F-6DCEDDE1FCAA}">
      <dsp:nvSpPr>
        <dsp:cNvPr id="0" name=""/>
        <dsp:cNvSpPr/>
      </dsp:nvSpPr>
      <dsp:spPr>
        <a:xfrm>
          <a:off x="4075658" y="3173411"/>
          <a:ext cx="1593949" cy="1012157"/>
        </a:xfrm>
        <a:prstGeom prst="roundRect">
          <a:avLst>
            <a:gd name="adj" fmla="val 10000"/>
          </a:avLst>
        </a:prstGeom>
        <a:solidFill>
          <a:schemeClr val="lt1">
            <a:alpha val="90000"/>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Normal 1-2 Week Recovery</a:t>
          </a:r>
          <a:endParaRPr lang="en-US" sz="1600" b="1" kern="1200" dirty="0"/>
        </a:p>
      </dsp:txBody>
      <dsp:txXfrm>
        <a:off x="4105303" y="3203056"/>
        <a:ext cx="1534659" cy="952867"/>
      </dsp:txXfrm>
    </dsp:sp>
    <dsp:sp modelId="{F9FE9C69-D51E-4EE3-AAB8-184E818368B6}">
      <dsp:nvSpPr>
        <dsp:cNvPr id="0" name=""/>
        <dsp:cNvSpPr/>
      </dsp:nvSpPr>
      <dsp:spPr>
        <a:xfrm>
          <a:off x="3898552" y="4480893"/>
          <a:ext cx="1593949" cy="1012157"/>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B02506-A29A-45F0-A590-9B1FB1B2B9B2}">
      <dsp:nvSpPr>
        <dsp:cNvPr id="0" name=""/>
        <dsp:cNvSpPr/>
      </dsp:nvSpPr>
      <dsp:spPr>
        <a:xfrm>
          <a:off x="4075658" y="4649143"/>
          <a:ext cx="1593949" cy="1012157"/>
        </a:xfrm>
        <a:prstGeom prst="roundRect">
          <a:avLst>
            <a:gd name="adj" fmla="val 10000"/>
          </a:avLst>
        </a:prstGeom>
        <a:solidFill>
          <a:schemeClr val="lt1">
            <a:alpha val="90000"/>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Notification sent to Faculty </a:t>
          </a:r>
          <a:endParaRPr lang="en-US" sz="1600" b="1" kern="1200" dirty="0"/>
        </a:p>
      </dsp:txBody>
      <dsp:txXfrm>
        <a:off x="4105303" y="4678788"/>
        <a:ext cx="1534659" cy="952867"/>
      </dsp:txXfrm>
    </dsp:sp>
    <dsp:sp modelId="{27948FD1-9259-48A5-B158-856173B5734E}">
      <dsp:nvSpPr>
        <dsp:cNvPr id="0" name=""/>
        <dsp:cNvSpPr/>
      </dsp:nvSpPr>
      <dsp:spPr>
        <a:xfrm>
          <a:off x="5846712" y="3005161"/>
          <a:ext cx="1593949" cy="1012157"/>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4E39D4-7231-4155-BC3B-52F2066D12D8}">
      <dsp:nvSpPr>
        <dsp:cNvPr id="0" name=""/>
        <dsp:cNvSpPr/>
      </dsp:nvSpPr>
      <dsp:spPr>
        <a:xfrm>
          <a:off x="6023818" y="3173411"/>
          <a:ext cx="1593949" cy="1012157"/>
        </a:xfrm>
        <a:prstGeom prst="roundRect">
          <a:avLst>
            <a:gd name="adj" fmla="val 10000"/>
          </a:avLst>
        </a:prstGeom>
        <a:solidFill>
          <a:schemeClr val="lt1">
            <a:alpha val="90000"/>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Prolonged Recovery </a:t>
          </a:r>
          <a:r>
            <a:rPr lang="en-US" sz="1600" b="1" kern="1200" dirty="0" smtClean="0"/>
            <a:t>&gt; </a:t>
          </a:r>
          <a:r>
            <a:rPr lang="en-US" sz="1600" b="1" kern="1200" dirty="0" smtClean="0"/>
            <a:t>2 weeks</a:t>
          </a:r>
          <a:endParaRPr lang="en-US" sz="1600" b="1" kern="1200" dirty="0"/>
        </a:p>
      </dsp:txBody>
      <dsp:txXfrm>
        <a:off x="6053463" y="3203056"/>
        <a:ext cx="1534659" cy="952867"/>
      </dsp:txXfrm>
    </dsp:sp>
    <dsp:sp modelId="{D07032D8-282D-496F-9309-23E95A37180F}">
      <dsp:nvSpPr>
        <dsp:cNvPr id="0" name=""/>
        <dsp:cNvSpPr/>
      </dsp:nvSpPr>
      <dsp:spPr>
        <a:xfrm>
          <a:off x="5846712" y="4480893"/>
          <a:ext cx="1593949" cy="1012157"/>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BCFA4F-753D-424A-8D5B-B8EFDF238AC4}">
      <dsp:nvSpPr>
        <dsp:cNvPr id="0" name=""/>
        <dsp:cNvSpPr/>
      </dsp:nvSpPr>
      <dsp:spPr>
        <a:xfrm>
          <a:off x="6023818" y="4649143"/>
          <a:ext cx="1593949" cy="1012157"/>
        </a:xfrm>
        <a:prstGeom prst="roundRect">
          <a:avLst>
            <a:gd name="adj" fmla="val 10000"/>
          </a:avLst>
        </a:prstGeom>
        <a:solidFill>
          <a:schemeClr val="lt1">
            <a:alpha val="90000"/>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Referred to Learning Support Services for Accommodation Assessment </a:t>
          </a:r>
          <a:endParaRPr lang="en-US" sz="1400" b="1" kern="1200" dirty="0"/>
        </a:p>
      </dsp:txBody>
      <dsp:txXfrm>
        <a:off x="6053463" y="4678788"/>
        <a:ext cx="1534659" cy="95286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7A7FC3-87E1-45BD-BF1B-ED2D11730883}" type="datetimeFigureOut">
              <a:rPr lang="en-US" smtClean="0"/>
              <a:pPr/>
              <a:t>1/20/2016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35A1F4-BF95-42FA-9D52-42D9A377C3D5}" type="slidenum">
              <a:rPr lang="en-US" smtClean="0"/>
              <a:pPr/>
              <a:t>‹#›</a:t>
            </a:fld>
            <a:endParaRPr lang="en-US" dirty="0"/>
          </a:p>
        </p:txBody>
      </p:sp>
    </p:spTree>
    <p:extLst>
      <p:ext uri="{BB962C8B-B14F-4D97-AF65-F5344CB8AC3E}">
        <p14:creationId xmlns:p14="http://schemas.microsoft.com/office/powerpoint/2010/main" val="1492346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357238-5C75-4500-8796-CFC309DE0A6A}" type="datetimeFigureOut">
              <a:rPr lang="en-US" smtClean="0"/>
              <a:pPr/>
              <a:t>1/20/2016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7270A3-EF63-4DEE-991C-CB9D865994C3}" type="slidenum">
              <a:rPr lang="en-US" smtClean="0"/>
              <a:pPr/>
              <a:t>‹#›</a:t>
            </a:fld>
            <a:endParaRPr lang="en-US" dirty="0"/>
          </a:p>
        </p:txBody>
      </p:sp>
    </p:spTree>
    <p:extLst>
      <p:ext uri="{BB962C8B-B14F-4D97-AF65-F5344CB8AC3E}">
        <p14:creationId xmlns:p14="http://schemas.microsoft.com/office/powerpoint/2010/main" val="1711366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461B11-43F1-469B-9EE5-2CBD3C2ABCA9}"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C90EA4E-3356-4B14-996F-E380622B07B3}"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DB1D99A-F5FB-4022-A1C8-FB363E2811A3}"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602D423-9C96-41B0-8F6F-378584293632}"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10C6F17B-8F7C-481D-8160-571931126CD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F793533-8D7D-458B-8906-3AF1FB7A0EF9}"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AADCD9B-F9C8-4C5A-BFCF-1CE4DCC6F931}"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0355078-BC75-4278-A4BC-BCBD93760C9E}"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93D2F301-C2FC-4F9C-B6AB-11BAC7858D8B}"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D566E3B1-F18F-482D-AFE5-273B369D2A62}"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1903C03-7347-4C70-81D0-DBA148E012DF}"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0620AA6-028D-47B5-8394-67F1C0724383}" type="slidenum">
              <a:rPr lang="en-US" smtClean="0"/>
              <a:pPr>
                <a:defRPr/>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endParaRPr lang="en-US" dirty="0"/>
          </a:p>
        </p:txBody>
      </p:sp>
      <p:sp>
        <p:nvSpPr>
          <p:cNvPr id="9" name="Slide Number Placeholder 8"/>
          <p:cNvSpPr>
            <a:spLocks noGrp="1"/>
          </p:cNvSpPr>
          <p:nvPr>
            <p:ph type="sldNum" sz="quarter" idx="11"/>
          </p:nvPr>
        </p:nvSpPr>
        <p:spPr/>
        <p:txBody>
          <a:bodyPr/>
          <a:lstStyle/>
          <a:p>
            <a:pPr>
              <a:defRPr/>
            </a:pPr>
            <a:fld id="{1AC94946-9E47-42F0-814F-B95C3B12EE0A}" type="slidenum">
              <a:rPr lang="en-US" smtClean="0"/>
              <a:pPr>
                <a:defRPr/>
              </a:pPr>
              <a:t>‹#›</a:t>
            </a:fld>
            <a:endParaRPr lang="en-US" dirty="0"/>
          </a:p>
        </p:txBody>
      </p:sp>
      <p:sp>
        <p:nvSpPr>
          <p:cNvPr id="10" name="Footer Placeholder 9"/>
          <p:cNvSpPr>
            <a:spLocks noGrp="1"/>
          </p:cNvSpPr>
          <p:nvPr>
            <p:ph type="ftr" sz="quarter" idx="12"/>
          </p:nvPr>
        </p:nvSpPr>
        <p:spPr/>
        <p:txBody>
          <a:body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60F2CA9C-6FB9-4D79-95E6-42BB0883D546}" type="slidenum">
              <a:rPr lang="en-US" smtClean="0"/>
              <a:pPr>
                <a:defRPr/>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1371600"/>
            <a:ext cx="9144000" cy="1828800"/>
          </a:xfrm>
        </p:spPr>
        <p:txBody>
          <a:bodyPr>
            <a:noAutofit/>
          </a:bodyPr>
          <a:lstStyle/>
          <a:p>
            <a:r>
              <a:rPr lang="en-US" sz="3200" dirty="0" smtClean="0"/>
              <a:t>The Need for Academic Accommodation Post Concussion – A Faculty Discussion </a:t>
            </a:r>
            <a:endParaRPr lang="en-US" sz="3200" dirty="0"/>
          </a:p>
        </p:txBody>
      </p:sp>
      <p:sp>
        <p:nvSpPr>
          <p:cNvPr id="1028" name="Rectangle 3"/>
          <p:cNvSpPr>
            <a:spLocks noGrp="1" noChangeArrowheads="1"/>
          </p:cNvSpPr>
          <p:nvPr>
            <p:ph type="subTitle" idx="1"/>
          </p:nvPr>
        </p:nvSpPr>
        <p:spPr>
          <a:xfrm>
            <a:off x="1371600" y="3352800"/>
            <a:ext cx="6400800" cy="1752600"/>
          </a:xfrm>
        </p:spPr>
        <p:txBody>
          <a:bodyPr>
            <a:normAutofit/>
          </a:bodyPr>
          <a:lstStyle/>
          <a:p>
            <a:pPr eaLnBrk="1" hangingPunct="1">
              <a:lnSpc>
                <a:spcPct val="80000"/>
              </a:lnSpc>
            </a:pPr>
            <a:endParaRPr lang="en-US" sz="2000" dirty="0" smtClean="0"/>
          </a:p>
          <a:p>
            <a:pPr eaLnBrk="1" hangingPunct="1">
              <a:lnSpc>
                <a:spcPct val="80000"/>
              </a:lnSpc>
            </a:pPr>
            <a:r>
              <a:rPr lang="en-US" sz="2400" dirty="0" smtClean="0"/>
              <a:t>Concussion Task Force </a:t>
            </a:r>
          </a:p>
          <a:p>
            <a:pPr eaLnBrk="1" hangingPunct="1">
              <a:lnSpc>
                <a:spcPct val="80000"/>
              </a:lnSpc>
            </a:pPr>
            <a:endParaRPr lang="en-US" sz="2400" dirty="0" smtClean="0"/>
          </a:p>
          <a:p>
            <a:pPr eaLnBrk="1" hangingPunct="1">
              <a:lnSpc>
                <a:spcPct val="80000"/>
              </a:lnSpc>
            </a:pPr>
            <a:endParaRPr lang="en-US" sz="2400"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5181600"/>
            <a:ext cx="3276600" cy="147447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4953000"/>
            <a:ext cx="1703070" cy="170307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824" y="1304924"/>
            <a:ext cx="3990976" cy="539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r>
              <a:rPr lang="en-US" dirty="0" smtClean="0"/>
              <a:t>Cognitive Progression </a:t>
            </a:r>
            <a:endParaRPr lang="en-US" dirty="0"/>
          </a:p>
        </p:txBody>
      </p:sp>
    </p:spTree>
    <p:extLst>
      <p:ext uri="{BB962C8B-B14F-4D97-AF65-F5344CB8AC3E}">
        <p14:creationId xmlns:p14="http://schemas.microsoft.com/office/powerpoint/2010/main" val="3451341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Concept – Phase 1 Rest</a:t>
            </a:r>
            <a:endParaRPr lang="en-US" dirty="0"/>
          </a:p>
        </p:txBody>
      </p:sp>
      <p:sp>
        <p:nvSpPr>
          <p:cNvPr id="3" name="Content Placeholder 2"/>
          <p:cNvSpPr>
            <a:spLocks noGrp="1"/>
          </p:cNvSpPr>
          <p:nvPr>
            <p:ph idx="1"/>
          </p:nvPr>
        </p:nvSpPr>
        <p:spPr/>
        <p:txBody>
          <a:bodyPr>
            <a:normAutofit/>
          </a:bodyPr>
          <a:lstStyle/>
          <a:p>
            <a:r>
              <a:rPr lang="en-US" dirty="0" smtClean="0"/>
              <a:t>Symptoms Severity: </a:t>
            </a:r>
          </a:p>
          <a:p>
            <a:pPr lvl="1"/>
            <a:r>
              <a:rPr lang="en-US" dirty="0" smtClean="0"/>
              <a:t>High level of symptoms that prevent them from going to class. Physical symptoms tend to interfere with even basic tasks. </a:t>
            </a:r>
          </a:p>
          <a:p>
            <a:r>
              <a:rPr lang="en-US" dirty="0" smtClean="0"/>
              <a:t>Treatment:</a:t>
            </a:r>
          </a:p>
          <a:p>
            <a:pPr lvl="1"/>
            <a:r>
              <a:rPr lang="en-US" dirty="0" smtClean="0"/>
              <a:t>Rest the brain and body as much as possible.</a:t>
            </a:r>
          </a:p>
          <a:p>
            <a:r>
              <a:rPr lang="en-US" dirty="0" smtClean="0"/>
              <a:t>Intervention:</a:t>
            </a:r>
          </a:p>
          <a:p>
            <a:pPr lvl="1"/>
            <a:r>
              <a:rPr lang="en-US" dirty="0" smtClean="0"/>
              <a:t>No Classes</a:t>
            </a:r>
          </a:p>
          <a:p>
            <a:pPr lvl="1"/>
            <a:r>
              <a:rPr lang="en-US" dirty="0" smtClean="0"/>
              <a:t>No activities that exacerbate symptoms</a:t>
            </a:r>
          </a:p>
          <a:p>
            <a:pPr lvl="1"/>
            <a:r>
              <a:rPr lang="en-US" dirty="0" smtClean="0"/>
              <a:t>Avoid “triggers” that worsen symptoms</a:t>
            </a:r>
          </a:p>
          <a:p>
            <a:pPr lvl="1"/>
            <a:r>
              <a:rPr lang="en-US" dirty="0" smtClean="0"/>
              <a:t>No physical activity </a:t>
            </a:r>
          </a:p>
          <a:p>
            <a:pPr lvl="2"/>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3810000"/>
            <a:ext cx="2286000" cy="2321497"/>
          </a:xfrm>
          <a:prstGeom prst="rect">
            <a:avLst/>
          </a:prstGeom>
        </p:spPr>
      </p:pic>
    </p:spTree>
    <p:extLst>
      <p:ext uri="{BB962C8B-B14F-4D97-AF65-F5344CB8AC3E}">
        <p14:creationId xmlns:p14="http://schemas.microsoft.com/office/powerpoint/2010/main" val="658120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Phase 2 – Partial Class with Accommodations</a:t>
            </a:r>
            <a:endParaRPr lang="en-US" sz="4400" dirty="0"/>
          </a:p>
        </p:txBody>
      </p:sp>
      <p:sp>
        <p:nvSpPr>
          <p:cNvPr id="6" name="Content Placeholder 5"/>
          <p:cNvSpPr>
            <a:spLocks noGrp="1"/>
          </p:cNvSpPr>
          <p:nvPr>
            <p:ph idx="1"/>
          </p:nvPr>
        </p:nvSpPr>
        <p:spPr/>
        <p:txBody>
          <a:bodyPr>
            <a:normAutofit fontScale="92500" lnSpcReduction="10000"/>
          </a:bodyPr>
          <a:lstStyle/>
          <a:p>
            <a:r>
              <a:rPr lang="en-US" dirty="0" smtClean="0"/>
              <a:t>Symptoms </a:t>
            </a:r>
            <a:r>
              <a:rPr lang="en-US" dirty="0"/>
              <a:t>Severity</a:t>
            </a:r>
            <a:r>
              <a:rPr lang="en-US" dirty="0" smtClean="0"/>
              <a:t>:</a:t>
            </a:r>
          </a:p>
          <a:p>
            <a:pPr lvl="1"/>
            <a:r>
              <a:rPr lang="en-US" dirty="0" smtClean="0"/>
              <a:t>Symptoms have decreased to manageable level. Symptoms may be exacerbated by certain mental activities. </a:t>
            </a:r>
            <a:endParaRPr lang="en-US" dirty="0"/>
          </a:p>
          <a:p>
            <a:r>
              <a:rPr lang="en-US" dirty="0"/>
              <a:t>Treatment</a:t>
            </a:r>
            <a:r>
              <a:rPr lang="en-US" dirty="0" smtClean="0"/>
              <a:t>:</a:t>
            </a:r>
          </a:p>
          <a:p>
            <a:pPr lvl="1"/>
            <a:r>
              <a:rPr lang="en-US" dirty="0" smtClean="0"/>
              <a:t>Balance rest with gradual re-introduction to class and work. Avoid symptom triggers. </a:t>
            </a:r>
            <a:endParaRPr lang="en-US" dirty="0"/>
          </a:p>
          <a:p>
            <a:r>
              <a:rPr lang="en-US" dirty="0"/>
              <a:t>Intervention:</a:t>
            </a:r>
          </a:p>
          <a:p>
            <a:pPr lvl="1"/>
            <a:r>
              <a:rPr lang="en-US" dirty="0" smtClean="0"/>
              <a:t>Partial </a:t>
            </a:r>
            <a:r>
              <a:rPr lang="en-US" dirty="0"/>
              <a:t>Attendance</a:t>
            </a:r>
          </a:p>
          <a:p>
            <a:pPr lvl="1"/>
            <a:r>
              <a:rPr lang="en-US" dirty="0"/>
              <a:t>Instructional modifications</a:t>
            </a:r>
          </a:p>
          <a:p>
            <a:pPr lvl="1"/>
            <a:r>
              <a:rPr lang="en-US" dirty="0"/>
              <a:t>Limited </a:t>
            </a:r>
            <a:r>
              <a:rPr lang="en-US" dirty="0" smtClean="0"/>
              <a:t> or partial </a:t>
            </a:r>
            <a:r>
              <a:rPr lang="en-US" dirty="0"/>
              <a:t>class attendance</a:t>
            </a:r>
          </a:p>
          <a:p>
            <a:pPr lvl="1"/>
            <a:r>
              <a:rPr lang="en-US" dirty="0"/>
              <a:t>Rest breaks during class</a:t>
            </a:r>
          </a:p>
          <a:p>
            <a:pPr lvl="1"/>
            <a:r>
              <a:rPr lang="en-US" dirty="0"/>
              <a:t>Limited classwork/testing</a:t>
            </a:r>
          </a:p>
          <a:p>
            <a:pPr lvl="1"/>
            <a:r>
              <a:rPr lang="en-US" dirty="0"/>
              <a:t>Peer note taking</a:t>
            </a:r>
          </a:p>
          <a:p>
            <a:pPr lvl="1"/>
            <a:r>
              <a:rPr lang="en-US" dirty="0"/>
              <a:t>“Clear Desk”</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505200"/>
            <a:ext cx="3112839"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4501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Phase 3 – Full Class with Accommodations</a:t>
            </a:r>
            <a:endParaRPr lang="en-US" sz="4400" dirty="0"/>
          </a:p>
        </p:txBody>
      </p:sp>
      <p:sp>
        <p:nvSpPr>
          <p:cNvPr id="3" name="Content Placeholder 2"/>
          <p:cNvSpPr>
            <a:spLocks noGrp="1"/>
          </p:cNvSpPr>
          <p:nvPr>
            <p:ph idx="1"/>
          </p:nvPr>
        </p:nvSpPr>
        <p:spPr/>
        <p:txBody>
          <a:bodyPr/>
          <a:lstStyle/>
          <a:p>
            <a:r>
              <a:rPr lang="en-US" dirty="0" smtClean="0"/>
              <a:t>Symptoms Severity:</a:t>
            </a:r>
          </a:p>
          <a:p>
            <a:pPr lvl="1"/>
            <a:r>
              <a:rPr lang="en-US" dirty="0" smtClean="0"/>
              <a:t>Symptoms have decreased in both number and severity. Certain activities my still exacerbate symptoms.</a:t>
            </a:r>
          </a:p>
          <a:p>
            <a:r>
              <a:rPr lang="en-US" dirty="0" smtClean="0"/>
              <a:t>Treatment:</a:t>
            </a:r>
          </a:p>
          <a:p>
            <a:pPr lvl="1"/>
            <a:r>
              <a:rPr lang="en-US" dirty="0" smtClean="0"/>
              <a:t>Gradually increase demands on the brain by increasing the amount of work, length of time, and type or difficulty.  </a:t>
            </a:r>
          </a:p>
          <a:p>
            <a:r>
              <a:rPr lang="en-US" dirty="0" smtClean="0"/>
              <a:t>Intervention</a:t>
            </a:r>
            <a:r>
              <a:rPr lang="en-US" dirty="0"/>
              <a:t>:</a:t>
            </a:r>
          </a:p>
          <a:p>
            <a:pPr lvl="1"/>
            <a:r>
              <a:rPr lang="en-US" dirty="0" smtClean="0"/>
              <a:t>Prioritize assignments, test and projects.</a:t>
            </a:r>
          </a:p>
          <a:p>
            <a:pPr lvl="1"/>
            <a:r>
              <a:rPr lang="en-US" dirty="0" smtClean="0"/>
              <a:t>Gradually increase amount of homework.</a:t>
            </a:r>
          </a:p>
          <a:p>
            <a:pPr lvl="1"/>
            <a:r>
              <a:rPr lang="en-US" dirty="0" smtClean="0"/>
              <a:t>Symptoms addressed by specific accommodations</a:t>
            </a:r>
          </a:p>
          <a:p>
            <a:pPr lvl="1"/>
            <a:r>
              <a:rPr lang="en-US" dirty="0" smtClean="0"/>
              <a:t>No physical activity.</a:t>
            </a:r>
          </a:p>
          <a:p>
            <a:pPr marL="411480" lvl="1" indent="0">
              <a:buNone/>
            </a:pPr>
            <a:r>
              <a:rPr lang="en-US" dirty="0" smtClean="0"/>
              <a:t>	</a:t>
            </a:r>
            <a:endParaRPr lang="en-US" dirty="0"/>
          </a:p>
        </p:txBody>
      </p:sp>
    </p:spTree>
    <p:extLst>
      <p:ext uri="{BB962C8B-B14F-4D97-AF65-F5344CB8AC3E}">
        <p14:creationId xmlns:p14="http://schemas.microsoft.com/office/powerpoint/2010/main" val="955241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Phase 4 – Full Class without Accommodations</a:t>
            </a:r>
            <a:endParaRPr lang="en-US" sz="4400" dirty="0"/>
          </a:p>
        </p:txBody>
      </p:sp>
      <p:sp>
        <p:nvSpPr>
          <p:cNvPr id="6" name="Content Placeholder 5"/>
          <p:cNvSpPr>
            <a:spLocks noGrp="1"/>
          </p:cNvSpPr>
          <p:nvPr>
            <p:ph idx="1"/>
          </p:nvPr>
        </p:nvSpPr>
        <p:spPr/>
        <p:txBody>
          <a:bodyPr/>
          <a:lstStyle/>
          <a:p>
            <a:r>
              <a:rPr lang="en-US" dirty="0"/>
              <a:t>Symptoms Severity</a:t>
            </a:r>
            <a:r>
              <a:rPr lang="en-US" dirty="0" smtClean="0"/>
              <a:t>:</a:t>
            </a:r>
          </a:p>
          <a:p>
            <a:pPr lvl="1"/>
            <a:r>
              <a:rPr lang="en-US" dirty="0" smtClean="0"/>
              <a:t>Student may not have any symptoms or may have mild symptoms that are intermittent.</a:t>
            </a:r>
            <a:endParaRPr lang="en-US" dirty="0"/>
          </a:p>
          <a:p>
            <a:r>
              <a:rPr lang="en-US" dirty="0"/>
              <a:t>Treatment</a:t>
            </a:r>
            <a:r>
              <a:rPr lang="en-US" dirty="0" smtClean="0"/>
              <a:t>:</a:t>
            </a:r>
          </a:p>
          <a:p>
            <a:pPr lvl="1"/>
            <a:r>
              <a:rPr lang="en-US" dirty="0" smtClean="0"/>
              <a:t>Accommodations are removed when student can function fully without them. </a:t>
            </a:r>
            <a:endParaRPr lang="en-US" dirty="0"/>
          </a:p>
          <a:p>
            <a:r>
              <a:rPr lang="en-US" dirty="0"/>
              <a:t>Intervention:</a:t>
            </a:r>
          </a:p>
          <a:p>
            <a:pPr lvl="1"/>
            <a:r>
              <a:rPr lang="en-US" dirty="0" smtClean="0"/>
              <a:t>Construct a plan to finish completing missed academic work and keep stress levels low.</a:t>
            </a:r>
            <a:endParaRPr lang="en-US" dirty="0"/>
          </a:p>
          <a:p>
            <a:pPr lvl="1"/>
            <a:r>
              <a:rPr lang="en-US" dirty="0"/>
              <a:t>Returning to normal </a:t>
            </a:r>
            <a:r>
              <a:rPr lang="en-US" dirty="0" smtClean="0"/>
              <a:t>workload.</a:t>
            </a:r>
            <a:endParaRPr lang="en-US" dirty="0"/>
          </a:p>
          <a:p>
            <a:endParaRPr lang="en-US" dirty="0"/>
          </a:p>
        </p:txBody>
      </p:sp>
    </p:spTree>
    <p:extLst>
      <p:ext uri="{BB962C8B-B14F-4D97-AF65-F5344CB8AC3E}">
        <p14:creationId xmlns:p14="http://schemas.microsoft.com/office/powerpoint/2010/main" val="2891978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5 – Full Class</a:t>
            </a:r>
            <a:endParaRPr lang="en-US" dirty="0"/>
          </a:p>
        </p:txBody>
      </p:sp>
      <p:sp>
        <p:nvSpPr>
          <p:cNvPr id="3" name="Content Placeholder 2"/>
          <p:cNvSpPr>
            <a:spLocks noGrp="1"/>
          </p:cNvSpPr>
          <p:nvPr>
            <p:ph idx="1"/>
          </p:nvPr>
        </p:nvSpPr>
        <p:spPr/>
        <p:txBody>
          <a:bodyPr/>
          <a:lstStyle/>
          <a:p>
            <a:r>
              <a:rPr lang="en-US" dirty="0" smtClean="0"/>
              <a:t>Symptom Severity:</a:t>
            </a:r>
          </a:p>
          <a:p>
            <a:pPr lvl="1"/>
            <a:r>
              <a:rPr lang="en-US" dirty="0" smtClean="0"/>
              <a:t>No symptoms are present.</a:t>
            </a:r>
          </a:p>
          <a:p>
            <a:r>
              <a:rPr lang="en-US" dirty="0" smtClean="0"/>
              <a:t>Treatment:</a:t>
            </a:r>
          </a:p>
          <a:p>
            <a:pPr lvl="1"/>
            <a:r>
              <a:rPr lang="en-US" dirty="0" smtClean="0"/>
              <a:t>No accommodations are needed</a:t>
            </a:r>
          </a:p>
          <a:p>
            <a:r>
              <a:rPr lang="en-US" dirty="0" smtClean="0"/>
              <a:t>Interventions</a:t>
            </a:r>
          </a:p>
          <a:p>
            <a:pPr lvl="1"/>
            <a:r>
              <a:rPr lang="en-US" dirty="0" smtClean="0"/>
              <a:t>No instructional modifications</a:t>
            </a:r>
            <a:endParaRPr lang="en-US" dirty="0"/>
          </a:p>
        </p:txBody>
      </p:sp>
      <p:pic>
        <p:nvPicPr>
          <p:cNvPr id="5" name="Content Placeholder 4"/>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2209800" y="4495800"/>
            <a:ext cx="4501663" cy="1447800"/>
          </a:xfrm>
        </p:spPr>
      </p:pic>
    </p:spTree>
    <p:extLst>
      <p:ext uri="{BB962C8B-B14F-4D97-AF65-F5344CB8AC3E}">
        <p14:creationId xmlns:p14="http://schemas.microsoft.com/office/powerpoint/2010/main" val="33412836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Instructional Modifications</a:t>
            </a:r>
            <a:endParaRPr lang="en-US" dirty="0"/>
          </a:p>
        </p:txBody>
      </p:sp>
      <p:sp>
        <p:nvSpPr>
          <p:cNvPr id="6" name="Content Placeholder 5"/>
          <p:cNvSpPr>
            <a:spLocks noGrp="1"/>
          </p:cNvSpPr>
          <p:nvPr>
            <p:ph idx="1"/>
          </p:nvPr>
        </p:nvSpPr>
        <p:spPr/>
        <p:txBody>
          <a:bodyPr/>
          <a:lstStyle/>
          <a:p>
            <a:r>
              <a:rPr lang="en-US" dirty="0" smtClean="0"/>
              <a:t>No test (acute stage)</a:t>
            </a:r>
          </a:p>
          <a:p>
            <a:r>
              <a:rPr lang="en-US" dirty="0" smtClean="0"/>
              <a:t>“Clear the desk” </a:t>
            </a:r>
            <a:r>
              <a:rPr lang="en-US" dirty="0" smtClean="0">
                <a:sym typeface="Wingdings" panose="05000000000000000000" pitchFamily="2" charset="2"/>
              </a:rPr>
              <a:t> Auditory only</a:t>
            </a:r>
            <a:endParaRPr lang="en-US" dirty="0" smtClean="0"/>
          </a:p>
          <a:p>
            <a:r>
              <a:rPr lang="en-US" dirty="0" smtClean="0"/>
              <a:t>Extra time for test</a:t>
            </a:r>
          </a:p>
          <a:p>
            <a:r>
              <a:rPr lang="en-US" dirty="0" smtClean="0"/>
              <a:t>Extra time for assignments</a:t>
            </a:r>
          </a:p>
          <a:p>
            <a:r>
              <a:rPr lang="en-US" dirty="0" smtClean="0"/>
              <a:t>No repetitious assignments </a:t>
            </a:r>
          </a:p>
          <a:p>
            <a:r>
              <a:rPr lang="en-US" dirty="0" smtClean="0"/>
              <a:t>Water bottle at desk</a:t>
            </a:r>
          </a:p>
          <a:p>
            <a:r>
              <a:rPr lang="en-US" dirty="0" smtClean="0"/>
              <a:t>Allow head down on desk</a:t>
            </a:r>
          </a:p>
          <a:p>
            <a:r>
              <a:rPr lang="en-US" dirty="0" smtClean="0"/>
              <a:t>Periodic breaks within class</a:t>
            </a:r>
          </a:p>
          <a:p>
            <a:r>
              <a:rPr lang="en-US" dirty="0" smtClean="0"/>
              <a:t>“Desktop only” </a:t>
            </a:r>
            <a:r>
              <a:rPr lang="en-US" dirty="0" smtClean="0">
                <a:sym typeface="Wingdings" panose="05000000000000000000" pitchFamily="2" charset="2"/>
              </a:rPr>
              <a:t> No Smart Board work</a:t>
            </a:r>
          </a:p>
          <a:p>
            <a:r>
              <a:rPr lang="en-US" dirty="0" smtClean="0">
                <a:sym typeface="Wingdings" panose="05000000000000000000" pitchFamily="2" charset="2"/>
              </a:rPr>
              <a:t>Turn lights off</a:t>
            </a:r>
          </a:p>
          <a:p>
            <a:r>
              <a:rPr lang="en-US" dirty="0" smtClean="0">
                <a:sym typeface="Wingdings" panose="05000000000000000000" pitchFamily="2" charset="2"/>
              </a:rPr>
              <a:t>Quite areas </a:t>
            </a:r>
            <a:endParaRPr lang="en-US" dirty="0"/>
          </a:p>
        </p:txBody>
      </p:sp>
    </p:spTree>
    <p:extLst>
      <p:ext uri="{BB962C8B-B14F-4D97-AF65-F5344CB8AC3E}">
        <p14:creationId xmlns:p14="http://schemas.microsoft.com/office/powerpoint/2010/main" val="29744694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Phased return is not for all</a:t>
            </a:r>
            <a:endParaRPr lang="en-US" dirty="0"/>
          </a:p>
        </p:txBody>
      </p:sp>
      <p:sp>
        <p:nvSpPr>
          <p:cNvPr id="3" name="Content Placeholder 2"/>
          <p:cNvSpPr>
            <a:spLocks noGrp="1"/>
          </p:cNvSpPr>
          <p:nvPr>
            <p:ph idx="1"/>
          </p:nvPr>
        </p:nvSpPr>
        <p:spPr/>
        <p:txBody>
          <a:bodyPr/>
          <a:lstStyle/>
          <a:p>
            <a:r>
              <a:rPr lang="en-US" dirty="0" smtClean="0"/>
              <a:t>Some patients will return with no symptoms after just a few days off. </a:t>
            </a:r>
          </a:p>
          <a:p>
            <a:r>
              <a:rPr lang="en-US" dirty="0" smtClean="0"/>
              <a:t>Will get right back into the flow of class, assignments and examination.  </a:t>
            </a:r>
            <a:endParaRPr lang="en-US" dirty="0"/>
          </a:p>
        </p:txBody>
      </p:sp>
    </p:spTree>
    <p:extLst>
      <p:ext uri="{BB962C8B-B14F-4D97-AF65-F5344CB8AC3E}">
        <p14:creationId xmlns:p14="http://schemas.microsoft.com/office/powerpoint/2010/main" val="1532385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Emotional Balancing Act</a:t>
            </a:r>
            <a:endParaRPr lang="en-US" dirty="0"/>
          </a:p>
        </p:txBody>
      </p:sp>
      <p:sp>
        <p:nvSpPr>
          <p:cNvPr id="3" name="Content Placeholder 2"/>
          <p:cNvSpPr>
            <a:spLocks noGrp="1"/>
          </p:cNvSpPr>
          <p:nvPr>
            <p:ph idx="1"/>
          </p:nvPr>
        </p:nvSpPr>
        <p:spPr/>
        <p:txBody>
          <a:bodyPr/>
          <a:lstStyle/>
          <a:p>
            <a:r>
              <a:rPr lang="en-US" dirty="0" smtClean="0"/>
              <a:t>Concussion are an energy crisis</a:t>
            </a:r>
          </a:p>
          <a:p>
            <a:r>
              <a:rPr lang="en-US" dirty="0" smtClean="0"/>
              <a:t>Anxiety is an energy guzzler </a:t>
            </a:r>
          </a:p>
          <a:p>
            <a:r>
              <a:rPr lang="en-US" dirty="0" smtClean="0"/>
              <a:t>Faculty play a key role in reducing time loss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3505200"/>
            <a:ext cx="2057400" cy="2228850"/>
          </a:xfrm>
          <a:prstGeom prst="rect">
            <a:avLst/>
          </a:prstGeom>
        </p:spPr>
      </p:pic>
    </p:spTree>
    <p:extLst>
      <p:ext uri="{BB962C8B-B14F-4D97-AF65-F5344CB8AC3E}">
        <p14:creationId xmlns:p14="http://schemas.microsoft.com/office/powerpoint/2010/main" val="712369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a:t>Symptoms of Post-Concussion Syndrome </a:t>
            </a:r>
          </a:p>
        </p:txBody>
      </p:sp>
      <p:sp>
        <p:nvSpPr>
          <p:cNvPr id="40963" name="Rectangle 4"/>
          <p:cNvSpPr>
            <a:spLocks noGrp="1" noChangeArrowheads="1"/>
          </p:cNvSpPr>
          <p:nvPr>
            <p:ph sz="half" idx="1"/>
          </p:nvPr>
        </p:nvSpPr>
        <p:spPr/>
        <p:txBody>
          <a:bodyPr>
            <a:normAutofit/>
          </a:bodyPr>
          <a:lstStyle/>
          <a:p>
            <a:pPr eaLnBrk="1" hangingPunct="1"/>
            <a:r>
              <a:rPr lang="en-US" smtClean="0"/>
              <a:t>Loss of intellectual capacity</a:t>
            </a:r>
          </a:p>
          <a:p>
            <a:pPr eaLnBrk="1" hangingPunct="1"/>
            <a:r>
              <a:rPr lang="en-US" smtClean="0"/>
              <a:t>Poor recent memory</a:t>
            </a:r>
          </a:p>
          <a:p>
            <a:pPr eaLnBrk="1" hangingPunct="1"/>
            <a:r>
              <a:rPr lang="en-US" smtClean="0"/>
              <a:t>Personality changes</a:t>
            </a:r>
          </a:p>
          <a:p>
            <a:pPr eaLnBrk="1" hangingPunct="1"/>
            <a:r>
              <a:rPr lang="en-US" smtClean="0"/>
              <a:t>Headache</a:t>
            </a:r>
          </a:p>
          <a:p>
            <a:pPr eaLnBrk="1" hangingPunct="1"/>
            <a:r>
              <a:rPr lang="en-US" smtClean="0"/>
              <a:t>Dizziness</a:t>
            </a:r>
          </a:p>
          <a:p>
            <a:pPr eaLnBrk="1" hangingPunct="1"/>
            <a:r>
              <a:rPr lang="en-US" smtClean="0"/>
              <a:t>Lack of concentration</a:t>
            </a:r>
          </a:p>
          <a:p>
            <a:pPr eaLnBrk="1" hangingPunct="1"/>
            <a:endParaRPr lang="en-US" smtClean="0"/>
          </a:p>
        </p:txBody>
      </p:sp>
      <p:sp>
        <p:nvSpPr>
          <p:cNvPr id="40964" name="Rectangle 5"/>
          <p:cNvSpPr>
            <a:spLocks noGrp="1" noChangeArrowheads="1"/>
          </p:cNvSpPr>
          <p:nvPr>
            <p:ph sz="half" idx="2"/>
          </p:nvPr>
        </p:nvSpPr>
        <p:spPr/>
        <p:txBody>
          <a:bodyPr>
            <a:normAutofit/>
          </a:bodyPr>
          <a:lstStyle/>
          <a:p>
            <a:pPr eaLnBrk="1" hangingPunct="1"/>
            <a:r>
              <a:rPr lang="en-US" smtClean="0"/>
              <a:t>Poor attention </a:t>
            </a:r>
          </a:p>
          <a:p>
            <a:pPr eaLnBrk="1" hangingPunct="1"/>
            <a:r>
              <a:rPr lang="en-US" smtClean="0"/>
              <a:t>Fatigue</a:t>
            </a:r>
          </a:p>
          <a:p>
            <a:pPr eaLnBrk="1" hangingPunct="1"/>
            <a:r>
              <a:rPr lang="en-US" smtClean="0"/>
              <a:t>Irritability</a:t>
            </a:r>
          </a:p>
          <a:p>
            <a:pPr eaLnBrk="1" hangingPunct="1"/>
            <a:r>
              <a:rPr lang="en-US" smtClean="0"/>
              <a:t>Phono/photophobia</a:t>
            </a:r>
          </a:p>
          <a:p>
            <a:pPr eaLnBrk="1" hangingPunct="1"/>
            <a:r>
              <a:rPr lang="en-US" smtClean="0"/>
              <a:t>Sleep disturbances</a:t>
            </a:r>
          </a:p>
          <a:p>
            <a:pPr eaLnBrk="1" hangingPunct="1"/>
            <a:r>
              <a:rPr lang="en-US" smtClean="0"/>
              <a:t>Depressed mood</a:t>
            </a:r>
          </a:p>
          <a:p>
            <a:pPr eaLnBrk="1" hangingPunct="1"/>
            <a:r>
              <a:rPr lang="en-US" smtClean="0"/>
              <a:t>Anxiety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5181600"/>
            <a:ext cx="2007936" cy="1384832"/>
          </a:xfrm>
          <a:prstGeom prst="rect">
            <a:avLst/>
          </a:prstGeom>
        </p:spPr>
      </p:pic>
    </p:spTree>
    <p:extLst>
      <p:ext uri="{BB962C8B-B14F-4D97-AF65-F5344CB8AC3E}">
        <p14:creationId xmlns:p14="http://schemas.microsoft.com/office/powerpoint/2010/main" val="2161557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fontAlgn="auto" hangingPunct="1">
              <a:spcAft>
                <a:spcPts val="0"/>
              </a:spcAft>
              <a:defRPr/>
            </a:pPr>
            <a:r>
              <a:rPr lang="en-US"/>
              <a:t>Definition</a:t>
            </a:r>
          </a:p>
        </p:txBody>
      </p:sp>
      <p:sp>
        <p:nvSpPr>
          <p:cNvPr id="9219" name="Rectangle 3"/>
          <p:cNvSpPr>
            <a:spLocks noGrp="1" noChangeArrowheads="1"/>
          </p:cNvSpPr>
          <p:nvPr>
            <p:ph idx="1"/>
          </p:nvPr>
        </p:nvSpPr>
        <p:spPr>
          <a:xfrm>
            <a:off x="228600" y="1447800"/>
            <a:ext cx="7620000" cy="4800600"/>
          </a:xfrm>
        </p:spPr>
        <p:txBody>
          <a:bodyPr>
            <a:normAutofit/>
          </a:bodyPr>
          <a:lstStyle/>
          <a:p>
            <a:pPr eaLnBrk="1" hangingPunct="1"/>
            <a:r>
              <a:rPr lang="en-US" dirty="0" smtClean="0"/>
              <a:t>Concussion  is a complex pathophysiological process affecting the brain, induced by traumatic biomechanical forces. </a:t>
            </a:r>
          </a:p>
          <a:p>
            <a:pPr eaLnBrk="1" hangingPunct="1"/>
            <a:r>
              <a:rPr lang="en-US" dirty="0" smtClean="0"/>
              <a:t>Common features include:</a:t>
            </a:r>
          </a:p>
          <a:p>
            <a:pPr lvl="1" eaLnBrk="1" hangingPunct="1"/>
            <a:r>
              <a:rPr lang="en-US" dirty="0" smtClean="0"/>
              <a:t>Rapid onset of usually short-lived neurological impairment which typically resolves spontaneously.</a:t>
            </a:r>
          </a:p>
          <a:p>
            <a:pPr lvl="1" eaLnBrk="1" hangingPunct="1"/>
            <a:r>
              <a:rPr lang="en-US" dirty="0" smtClean="0"/>
              <a:t>A range of clinical symptoms that may or may not involve loss of consciousness (LOC).</a:t>
            </a:r>
          </a:p>
        </p:txBody>
      </p:sp>
    </p:spTree>
    <p:extLst>
      <p:ext uri="{BB962C8B-B14F-4D97-AF65-F5344CB8AC3E}">
        <p14:creationId xmlns:p14="http://schemas.microsoft.com/office/powerpoint/2010/main" val="704813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09187"/>
            <a:ext cx="5700281" cy="6367814"/>
          </a:xfrm>
          <a:prstGeom prst="rect">
            <a:avLst/>
          </a:prstGeom>
        </p:spPr>
      </p:pic>
    </p:spTree>
    <p:extLst>
      <p:ext uri="{BB962C8B-B14F-4D97-AF65-F5344CB8AC3E}">
        <p14:creationId xmlns:p14="http://schemas.microsoft.com/office/powerpoint/2010/main" val="22777136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Dear Faculty Member, </a:t>
            </a:r>
            <a:endParaRPr lang="en-US" dirty="0"/>
          </a:p>
        </p:txBody>
      </p:sp>
      <p:sp>
        <p:nvSpPr>
          <p:cNvPr id="6" name="Content Placeholder 5"/>
          <p:cNvSpPr>
            <a:spLocks noGrp="1"/>
          </p:cNvSpPr>
          <p:nvPr>
            <p:ph idx="1"/>
          </p:nvPr>
        </p:nvSpPr>
        <p:spPr/>
        <p:txBody>
          <a:bodyPr/>
          <a:lstStyle/>
          <a:p>
            <a:pPr marL="411480" lvl="1" indent="0">
              <a:buNone/>
            </a:pPr>
            <a:r>
              <a:rPr lang="en-US" dirty="0"/>
              <a:t>	</a:t>
            </a:r>
            <a:r>
              <a:rPr lang="en-US" sz="2400" dirty="0" smtClean="0"/>
              <a:t>This student is currently being evaluated for a concussion. Symptoms associated with the type of injury may include, but are not limited to; headache, dizziness, difficulty concentrating, fatigue, fogginess, sensitivity to light &amp; noise, changes in social or academic interaction and difficulty reading. Symptoms may become pronounced later in the day and may return with higher level thinking tasks and cognitive exertion. Please let us know if you notice any changes in this student’s academic or social behavior in your class, as this will assist us in the follow-up care they receive. </a:t>
            </a:r>
            <a:endParaRPr lang="en-US" sz="2400" dirty="0"/>
          </a:p>
        </p:txBody>
      </p:sp>
    </p:spTree>
    <p:extLst>
      <p:ext uri="{BB962C8B-B14F-4D97-AF65-F5344CB8AC3E}">
        <p14:creationId xmlns:p14="http://schemas.microsoft.com/office/powerpoint/2010/main" val="11165378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Closing Comments </a:t>
            </a:r>
            <a:endParaRPr lang="en-US" dirty="0"/>
          </a:p>
        </p:txBody>
      </p:sp>
      <p:sp>
        <p:nvSpPr>
          <p:cNvPr id="9" name="Content Placeholder 8"/>
          <p:cNvSpPr>
            <a:spLocks noGrp="1"/>
          </p:cNvSpPr>
          <p:nvPr>
            <p:ph sz="half" idx="1"/>
          </p:nvPr>
        </p:nvSpPr>
        <p:spPr/>
        <p:txBody>
          <a:bodyPr>
            <a:normAutofit/>
          </a:bodyPr>
          <a:lstStyle/>
          <a:p>
            <a:r>
              <a:rPr lang="en-US" dirty="0" smtClean="0"/>
              <a:t>Provide time for recovery and reasonable modifications.</a:t>
            </a:r>
          </a:p>
          <a:p>
            <a:r>
              <a:rPr lang="en-US" dirty="0" smtClean="0"/>
              <a:t>You are part of the teamed approach to returning this student back to optimal health. </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73040" y="2349975"/>
            <a:ext cx="2950720" cy="296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98484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4648200" cy="838200"/>
          </a:xfrm>
        </p:spPr>
        <p:txBody>
          <a:bodyPr/>
          <a:lstStyle/>
          <a:p>
            <a:pPr algn="ctr"/>
            <a:r>
              <a:rPr lang="en-US" sz="3600" dirty="0" smtClean="0"/>
              <a:t>RETURN TO LEARN </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2517919"/>
              </p:ext>
            </p:extLst>
          </p:nvPr>
        </p:nvGraphicFramePr>
        <p:xfrm>
          <a:off x="304800" y="914400"/>
          <a:ext cx="76200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5" name="Straight Arrow Connector 14"/>
          <p:cNvCxnSpPr/>
          <p:nvPr/>
        </p:nvCxnSpPr>
        <p:spPr>
          <a:xfrm flipV="1">
            <a:off x="3886200" y="3048000"/>
            <a:ext cx="1447800" cy="990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0774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References </a:t>
            </a:r>
            <a:endParaRPr lang="en-US" dirty="0"/>
          </a:p>
        </p:txBody>
      </p:sp>
      <p:sp>
        <p:nvSpPr>
          <p:cNvPr id="3" name="Content Placeholder 2"/>
          <p:cNvSpPr>
            <a:spLocks noGrp="1"/>
          </p:cNvSpPr>
          <p:nvPr>
            <p:ph idx="1"/>
          </p:nvPr>
        </p:nvSpPr>
        <p:spPr>
          <a:xfrm>
            <a:off x="533400" y="1447800"/>
            <a:ext cx="7772400" cy="4572000"/>
          </a:xfrm>
        </p:spPr>
        <p:txBody>
          <a:bodyPr>
            <a:normAutofit/>
          </a:bodyPr>
          <a:lstStyle/>
          <a:p>
            <a:pPr marL="669925" indent="-533400">
              <a:buFont typeface="Arial" charset="0"/>
              <a:buChar char="•"/>
              <a:defRPr/>
            </a:pPr>
            <a:r>
              <a:rPr lang="en-US" sz="2000" dirty="0" smtClean="0"/>
              <a:t>Return to Learning: Going Back to School Following a Concussion, </a:t>
            </a:r>
            <a:r>
              <a:rPr lang="en-US" sz="2000" dirty="0" err="1" smtClean="0"/>
              <a:t>McAvory</a:t>
            </a:r>
            <a:r>
              <a:rPr lang="en-US" sz="2000" dirty="0" smtClean="0"/>
              <a:t>, K, Research Based Practice. 2012 </a:t>
            </a:r>
          </a:p>
          <a:p>
            <a:pPr marL="669925" indent="-533400">
              <a:buFont typeface="Arial" charset="0"/>
              <a:buChar char="•"/>
              <a:defRPr/>
            </a:pPr>
            <a:r>
              <a:rPr lang="en-US" sz="2000" dirty="0" smtClean="0"/>
              <a:t>Guskiewicz, KM, Bruce, SL., Cantu, RC., Ferrara, MS., Kelly, JP., McCrea, M., Putukian, M., McLeod, TCV. (2004). National Athletic Trainers Association Position Statement: Management of sport-related concussion. Journal of Athletic Training, 39(3), 280-297. </a:t>
            </a:r>
          </a:p>
          <a:p>
            <a:pPr marL="669925" indent="-533400">
              <a:buFont typeface="Arial" charset="0"/>
              <a:buChar char="•"/>
              <a:defRPr/>
            </a:pPr>
            <a:r>
              <a:rPr lang="en-US" sz="2000" dirty="0" smtClean="0"/>
              <a:t>Guilmette, T.,  et. al.  (2007). </a:t>
            </a:r>
            <a:r>
              <a:rPr lang="en-US" sz="2000" i="1" dirty="0" smtClean="0"/>
              <a:t>Concussion understanding and management among New England high school football coaches</a:t>
            </a:r>
            <a:r>
              <a:rPr lang="en-US" sz="2000" dirty="0" smtClean="0"/>
              <a:t>.  Brain Injury, 21(10):  1039-1047.</a:t>
            </a:r>
          </a:p>
          <a:p>
            <a:pPr marL="669925" indent="-533400">
              <a:buFont typeface="Arial" charset="0"/>
              <a:buChar char="•"/>
              <a:defRPr/>
            </a:pPr>
            <a:r>
              <a:rPr lang="en-US" sz="2000" dirty="0"/>
              <a:t>Cantu, R. C. (1998). Second impact syndrome. Clinical Sports </a:t>
            </a:r>
            <a:r>
              <a:rPr lang="en-US" sz="2000" dirty="0" err="1"/>
              <a:t>MedicineI</a:t>
            </a:r>
            <a:r>
              <a:rPr lang="en-US" sz="2000" dirty="0"/>
              <a:t>, 17(1), 37–44</a:t>
            </a:r>
            <a:r>
              <a:rPr lang="en-US" sz="2000" dirty="0" smtClean="0"/>
              <a:t>.</a:t>
            </a:r>
            <a:endParaRPr lang="en-US" sz="2000" dirty="0"/>
          </a:p>
          <a:p>
            <a:pPr marL="669925" indent="-533400">
              <a:buFont typeface="Arial" charset="0"/>
              <a:buChar char="•"/>
              <a:defRPr/>
            </a:pPr>
            <a:r>
              <a:rPr lang="en-US" sz="2000" dirty="0"/>
              <a:t>Giza, C. C., &amp; </a:t>
            </a:r>
            <a:r>
              <a:rPr lang="en-US" sz="2000" dirty="0" err="1"/>
              <a:t>Hovda</a:t>
            </a:r>
            <a:r>
              <a:rPr lang="en-US" sz="2000" dirty="0"/>
              <a:t>, D. A. (2001). The </a:t>
            </a:r>
            <a:r>
              <a:rPr lang="en-US" sz="2000" dirty="0" err="1"/>
              <a:t>neurometabolic</a:t>
            </a:r>
            <a:r>
              <a:rPr lang="en-US" sz="2000" dirty="0"/>
              <a:t> cascade of concussion. Journal of Athletic Training, 36(3), 228–235.</a:t>
            </a:r>
          </a:p>
          <a:p>
            <a:pPr marL="669925" indent="-533400">
              <a:buFont typeface="Arial" charset="0"/>
              <a:buChar char="•"/>
              <a:defRPr/>
            </a:pPr>
            <a:endParaRPr lang="en-US" sz="2000" dirty="0" smtClean="0"/>
          </a:p>
          <a:p>
            <a:pPr>
              <a:defRPr/>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References</a:t>
            </a:r>
            <a:endParaRPr lang="en-US" dirty="0"/>
          </a:p>
        </p:txBody>
      </p:sp>
      <p:sp>
        <p:nvSpPr>
          <p:cNvPr id="2" name="Content Placeholder 1"/>
          <p:cNvSpPr>
            <a:spLocks noGrp="1"/>
          </p:cNvSpPr>
          <p:nvPr>
            <p:ph idx="1"/>
          </p:nvPr>
        </p:nvSpPr>
        <p:spPr>
          <a:xfrm>
            <a:off x="457200" y="1066800"/>
            <a:ext cx="7620000" cy="5334000"/>
          </a:xfrm>
        </p:spPr>
        <p:txBody>
          <a:bodyPr>
            <a:normAutofit/>
          </a:bodyPr>
          <a:lstStyle/>
          <a:p>
            <a:r>
              <a:rPr lang="en-US" dirty="0" err="1" smtClean="0"/>
              <a:t>Langlois</a:t>
            </a:r>
            <a:r>
              <a:rPr lang="en-US" dirty="0"/>
              <a:t>, J. A., Rutland-Brown, W., &amp; Wald, M. M. (2006). The epidemiology and impact of traumatic brain injury: A brief overview. Journal of Head Trauma and Rehabilitation, 21(5), 375–378</a:t>
            </a:r>
            <a:r>
              <a:rPr lang="en-US" dirty="0" smtClean="0"/>
              <a:t>.</a:t>
            </a:r>
            <a:endParaRPr lang="en-US" dirty="0"/>
          </a:p>
          <a:p>
            <a:r>
              <a:rPr lang="en-US" dirty="0" err="1"/>
              <a:t>Majerske</a:t>
            </a:r>
            <a:r>
              <a:rPr lang="en-US" dirty="0"/>
              <a:t>, C. W., </a:t>
            </a:r>
            <a:r>
              <a:rPr lang="en-US" dirty="0" err="1"/>
              <a:t>Mikalik</a:t>
            </a:r>
            <a:r>
              <a:rPr lang="en-US" dirty="0"/>
              <a:t>, J .P., </a:t>
            </a:r>
            <a:r>
              <a:rPr lang="en-US" dirty="0" err="1"/>
              <a:t>Ren</a:t>
            </a:r>
            <a:r>
              <a:rPr lang="en-US" dirty="0"/>
              <a:t>, D., Collins, M. W., </a:t>
            </a:r>
            <a:r>
              <a:rPr lang="en-US" dirty="0" err="1"/>
              <a:t>Cmiolo</a:t>
            </a:r>
            <a:r>
              <a:rPr lang="en-US" dirty="0"/>
              <a:t> Reddy, C., Lovell, M. R., &amp; Wagner, A. K. (2008). Concussion in sports: </a:t>
            </a:r>
            <a:r>
              <a:rPr lang="en-US" dirty="0" err="1"/>
              <a:t>Postconcussive</a:t>
            </a:r>
            <a:r>
              <a:rPr lang="en-US" dirty="0"/>
              <a:t> activity levels, symptoms, and neurocognitive performance. Journal of Athletic Training, 43(3), 265–274</a:t>
            </a:r>
            <a:r>
              <a:rPr lang="en-US" dirty="0" smtClean="0"/>
              <a:t>.</a:t>
            </a:r>
            <a:endParaRPr lang="en-US" dirty="0"/>
          </a:p>
          <a:p>
            <a:r>
              <a:rPr lang="en-US" dirty="0" err="1"/>
              <a:t>McCrory</a:t>
            </a:r>
            <a:r>
              <a:rPr lang="en-US" dirty="0"/>
              <a:t>, P., </a:t>
            </a:r>
            <a:r>
              <a:rPr lang="en-US" dirty="0" err="1"/>
              <a:t>Meeuwisse</a:t>
            </a:r>
            <a:r>
              <a:rPr lang="en-US" dirty="0"/>
              <a:t>, W., Johnston, K., Dvorak, J., </a:t>
            </a:r>
            <a:r>
              <a:rPr lang="en-US" dirty="0" err="1"/>
              <a:t>Aubry</a:t>
            </a:r>
            <a:r>
              <a:rPr lang="en-US" dirty="0"/>
              <a:t>, M., Molloy, M., &amp; Cantu, R. (2009). Consensus statement on concussion in sport: The 3rd international conference on concussion held in Zurich, November 2008. Journal of Athletic Training, 44(4), 434–448.</a:t>
            </a:r>
          </a:p>
          <a:p>
            <a:endParaRPr lang="en-US" dirty="0"/>
          </a:p>
        </p:txBody>
      </p:sp>
    </p:spTree>
    <p:extLst>
      <p:ext uri="{BB962C8B-B14F-4D97-AF65-F5344CB8AC3E}">
        <p14:creationId xmlns:p14="http://schemas.microsoft.com/office/powerpoint/2010/main" val="6354864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References</a:t>
            </a:r>
            <a:endParaRPr lang="en-US" dirty="0"/>
          </a:p>
        </p:txBody>
      </p:sp>
      <p:sp>
        <p:nvSpPr>
          <p:cNvPr id="3" name="Content Placeholder 2"/>
          <p:cNvSpPr>
            <a:spLocks noGrp="1"/>
          </p:cNvSpPr>
          <p:nvPr>
            <p:ph idx="1"/>
          </p:nvPr>
        </p:nvSpPr>
        <p:spPr>
          <a:xfrm>
            <a:off x="457200" y="1219200"/>
            <a:ext cx="7772400" cy="5334000"/>
          </a:xfrm>
        </p:spPr>
        <p:txBody>
          <a:bodyPr>
            <a:normAutofit/>
          </a:bodyPr>
          <a:lstStyle/>
          <a:p>
            <a:pPr marL="669925" indent="-533400">
              <a:buFont typeface="Arial" charset="0"/>
              <a:buChar char="•"/>
              <a:defRPr/>
            </a:pPr>
            <a:r>
              <a:rPr lang="en-US" sz="2000" dirty="0" smtClean="0"/>
              <a:t>McCrory, P, Meeuwisse, W., Johnton, K, Dvorak, J., Aubry, M., Molloy, M and Cantu, R. (2009). Consensus Statement of Concussion in Sport 3</a:t>
            </a:r>
            <a:r>
              <a:rPr lang="en-US" sz="2000" baseline="30000" dirty="0" smtClean="0"/>
              <a:t>rd</a:t>
            </a:r>
            <a:r>
              <a:rPr lang="en-US" sz="2000" dirty="0" smtClean="0"/>
              <a:t> International Conference on Concussion in Sport. Clinical Journal of Sports Medicine 19(3), 185-195. </a:t>
            </a:r>
          </a:p>
          <a:p>
            <a:pPr marL="669925" indent="-533400">
              <a:buFont typeface="Arial" charset="0"/>
              <a:buChar char="•"/>
              <a:defRPr/>
            </a:pPr>
            <a:r>
              <a:rPr lang="en-US" sz="2000" dirty="0" err="1" smtClean="0"/>
              <a:t>Notebaert</a:t>
            </a:r>
            <a:r>
              <a:rPr lang="en-US" sz="2000" dirty="0" smtClean="0"/>
              <a:t>, A, &amp; Guskiewicz, K.  (2005). </a:t>
            </a:r>
            <a:r>
              <a:rPr lang="en-US" sz="2000" i="1" dirty="0" smtClean="0"/>
              <a:t>Current Trends in Athletic Training Practice for Concussion Assessment and Management</a:t>
            </a:r>
            <a:r>
              <a:rPr lang="en-US" sz="2000" dirty="0" smtClean="0"/>
              <a:t>.  Journal of Athletic Training, 40(4): 320-325.</a:t>
            </a:r>
          </a:p>
          <a:p>
            <a:pPr marL="669925" indent="-533400">
              <a:buFont typeface="Arial" charset="0"/>
              <a:buChar char="•"/>
              <a:defRPr/>
            </a:pPr>
            <a:r>
              <a:rPr lang="en-US" sz="2000" dirty="0" err="1" smtClean="0"/>
              <a:t>ImPACT</a:t>
            </a:r>
            <a:r>
              <a:rPr lang="en-US" sz="2000" dirty="0" smtClean="0"/>
              <a:t> Training; </a:t>
            </a:r>
            <a:r>
              <a:rPr lang="en-US" sz="2000" i="1" dirty="0" smtClean="0"/>
              <a:t>Connecting the dots between clinical assessment and academic accommodations.</a:t>
            </a:r>
          </a:p>
          <a:p>
            <a:pPr>
              <a:defRPr/>
            </a:pPr>
            <a:endParaRPr lang="en-US"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fontAlgn="auto" hangingPunct="1">
              <a:spcAft>
                <a:spcPts val="0"/>
              </a:spcAft>
              <a:defRPr/>
            </a:pPr>
            <a:r>
              <a:rPr lang="en-US" dirty="0"/>
              <a:t>Definition </a:t>
            </a:r>
          </a:p>
        </p:txBody>
      </p:sp>
      <p:sp>
        <p:nvSpPr>
          <p:cNvPr id="17411" name="Rectangle 3"/>
          <p:cNvSpPr>
            <a:spLocks noGrp="1" noChangeArrowheads="1"/>
          </p:cNvSpPr>
          <p:nvPr>
            <p:ph type="body" sz="half" idx="1"/>
          </p:nvPr>
        </p:nvSpPr>
        <p:spPr>
          <a:xfrm>
            <a:off x="228600" y="1600200"/>
            <a:ext cx="4267200" cy="4572000"/>
          </a:xfrm>
        </p:spPr>
        <p:txBody>
          <a:bodyPr>
            <a:normAutofit/>
          </a:bodyPr>
          <a:lstStyle/>
          <a:p>
            <a:pPr marL="868680" lvl="1" indent="-283464" eaLnBrk="1" fontAlgn="auto" hangingPunct="1">
              <a:lnSpc>
                <a:spcPct val="90000"/>
              </a:lnSpc>
              <a:spcAft>
                <a:spcPts val="0"/>
              </a:spcAft>
              <a:buFontTx/>
              <a:buNone/>
              <a:defRPr/>
            </a:pPr>
            <a:endParaRPr lang="en-US" dirty="0"/>
          </a:p>
          <a:p>
            <a:pPr marL="868680" lvl="1" indent="-283464" eaLnBrk="1" fontAlgn="auto" hangingPunct="1">
              <a:lnSpc>
                <a:spcPct val="90000"/>
              </a:lnSpc>
              <a:spcAft>
                <a:spcPts val="0"/>
              </a:spcAft>
              <a:buFont typeface="Wingdings 2"/>
              <a:buChar char=""/>
              <a:defRPr/>
            </a:pPr>
            <a:r>
              <a:rPr lang="en-US" dirty="0"/>
              <a:t>Acute clinical </a:t>
            </a:r>
            <a:r>
              <a:rPr lang="en-US" dirty="0" smtClean="0"/>
              <a:t>symptoms </a:t>
            </a:r>
            <a:r>
              <a:rPr lang="en-US" dirty="0"/>
              <a:t>usually reflect a functional disturbance rather than structural injury.</a:t>
            </a:r>
          </a:p>
          <a:p>
            <a:pPr marL="868680" lvl="1" indent="-283464" eaLnBrk="1" fontAlgn="auto" hangingPunct="1">
              <a:lnSpc>
                <a:spcPct val="90000"/>
              </a:lnSpc>
              <a:spcAft>
                <a:spcPts val="0"/>
              </a:spcAft>
              <a:buFont typeface="Wingdings 2"/>
              <a:buChar char=""/>
              <a:defRPr/>
            </a:pPr>
            <a:r>
              <a:rPr lang="en-US" dirty="0"/>
              <a:t>Neuroimaging studies such as magnetic resonance imaging (MRI) and computerized tomography (CT) scans are typically </a:t>
            </a:r>
            <a:r>
              <a:rPr lang="en-US" dirty="0" smtClean="0"/>
              <a:t>normal and not performed as often as they once were. </a:t>
            </a:r>
            <a:endParaRPr lang="en-US" dirty="0"/>
          </a:p>
          <a:p>
            <a:pPr marL="548640" indent="-411480" eaLnBrk="1" fontAlgn="auto" hangingPunct="1">
              <a:lnSpc>
                <a:spcPct val="90000"/>
              </a:lnSpc>
              <a:spcAft>
                <a:spcPts val="0"/>
              </a:spcAft>
              <a:buClr>
                <a:schemeClr val="tx1">
                  <a:shade val="95000"/>
                </a:schemeClr>
              </a:buClr>
              <a:buFont typeface="Wingdings 2"/>
              <a:buChar char=""/>
              <a:defRPr/>
            </a:pPr>
            <a:endParaRPr lang="en-US" dirty="0"/>
          </a:p>
        </p:txBody>
      </p:sp>
      <p:pic>
        <p:nvPicPr>
          <p:cNvPr id="10244" name="Picture 5" descr="19238"/>
          <p:cNvPicPr>
            <a:picLocks noGrp="1" noChangeAspect="1" noChangeArrowheads="1"/>
          </p:cNvPicPr>
          <p:nvPr>
            <p:ph sz="half" idx="2"/>
          </p:nvPr>
        </p:nvPicPr>
        <p:blipFill>
          <a:blip r:embed="rId2"/>
          <a:stretch>
            <a:fillRect/>
          </a:stretch>
        </p:blipFill>
        <p:spPr>
          <a:xfrm>
            <a:off x="4495800" y="3048000"/>
            <a:ext cx="3810000" cy="3048000"/>
          </a:xfrm>
          <a:noFill/>
        </p:spPr>
      </p:pic>
    </p:spTree>
    <p:extLst>
      <p:ext uri="{BB962C8B-B14F-4D97-AF65-F5344CB8AC3E}">
        <p14:creationId xmlns:p14="http://schemas.microsoft.com/office/powerpoint/2010/main" val="385015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fontAlgn="auto" hangingPunct="1">
              <a:spcAft>
                <a:spcPts val="0"/>
              </a:spcAft>
              <a:defRPr/>
            </a:pPr>
            <a:r>
              <a:rPr lang="en-US" dirty="0" smtClean="0"/>
              <a:t>Concussions</a:t>
            </a:r>
            <a:endParaRPr lang="en-US" dirty="0"/>
          </a:p>
        </p:txBody>
      </p:sp>
      <p:sp>
        <p:nvSpPr>
          <p:cNvPr id="14339" name="Rectangle 3"/>
          <p:cNvSpPr>
            <a:spLocks noGrp="1" noChangeArrowheads="1"/>
          </p:cNvSpPr>
          <p:nvPr>
            <p:ph idx="1"/>
          </p:nvPr>
        </p:nvSpPr>
        <p:spPr/>
        <p:txBody>
          <a:bodyPr>
            <a:normAutofit/>
          </a:bodyPr>
          <a:lstStyle/>
          <a:p>
            <a:pPr eaLnBrk="1" hangingPunct="1">
              <a:lnSpc>
                <a:spcPct val="80000"/>
              </a:lnSpc>
            </a:pPr>
            <a:r>
              <a:rPr lang="en-US" sz="2400" dirty="0" smtClean="0"/>
              <a:t>Effects of concussion are cumulative in individuals who return to daily activity prior to complete recovery.</a:t>
            </a:r>
          </a:p>
          <a:p>
            <a:pPr eaLnBrk="1" hangingPunct="1">
              <a:lnSpc>
                <a:spcPct val="80000"/>
              </a:lnSpc>
            </a:pPr>
            <a:endParaRPr lang="en-US" sz="2400" dirty="0" smtClean="0"/>
          </a:p>
          <a:p>
            <a:pPr eaLnBrk="1" hangingPunct="1">
              <a:lnSpc>
                <a:spcPct val="80000"/>
              </a:lnSpc>
            </a:pPr>
            <a:endParaRPr lang="en-US" sz="18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564852"/>
            <a:ext cx="5212022" cy="3974927"/>
          </a:xfrm>
          <a:prstGeom prst="rect">
            <a:avLst/>
          </a:prstGeom>
        </p:spPr>
      </p:pic>
    </p:spTree>
    <p:extLst>
      <p:ext uri="{BB962C8B-B14F-4D97-AF65-F5344CB8AC3E}">
        <p14:creationId xmlns:p14="http://schemas.microsoft.com/office/powerpoint/2010/main" val="1706800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p:txBody>
          <a:bodyPr/>
          <a:lstStyle/>
          <a:p>
            <a:pPr eaLnBrk="1" fontAlgn="auto" hangingPunct="1">
              <a:spcAft>
                <a:spcPts val="0"/>
              </a:spcAft>
              <a:defRPr/>
            </a:pPr>
            <a:r>
              <a:rPr lang="en-US"/>
              <a:t>Concussion Facts </a:t>
            </a:r>
          </a:p>
        </p:txBody>
      </p:sp>
      <p:sp>
        <p:nvSpPr>
          <p:cNvPr id="15363" name="Rectangle 3"/>
          <p:cNvSpPr>
            <a:spLocks noGrp="1" noChangeArrowheads="1"/>
          </p:cNvSpPr>
          <p:nvPr>
            <p:ph type="body" sz="half" idx="1"/>
          </p:nvPr>
        </p:nvSpPr>
        <p:spPr>
          <a:xfrm>
            <a:off x="304800" y="1600200"/>
            <a:ext cx="4191000" cy="4525963"/>
          </a:xfrm>
        </p:spPr>
        <p:txBody>
          <a:bodyPr>
            <a:normAutofit/>
          </a:bodyPr>
          <a:lstStyle/>
          <a:p>
            <a:pPr marL="480060" indent="-342900">
              <a:lnSpc>
                <a:spcPct val="80000"/>
              </a:lnSpc>
              <a:buClr>
                <a:schemeClr val="tx1">
                  <a:shade val="95000"/>
                </a:schemeClr>
              </a:buClr>
              <a:defRPr/>
            </a:pPr>
            <a:r>
              <a:rPr lang="en-US" sz="2400" dirty="0" smtClean="0"/>
              <a:t>Up </a:t>
            </a:r>
            <a:r>
              <a:rPr lang="en-US" sz="2400" dirty="0"/>
              <a:t>to 86% </a:t>
            </a:r>
            <a:r>
              <a:rPr lang="en-US" sz="2400" dirty="0" smtClean="0"/>
              <a:t>of concussed individuals </a:t>
            </a:r>
            <a:r>
              <a:rPr lang="en-US" sz="2400" dirty="0"/>
              <a:t>will experience Post-Traumatic Migraine or some other type of headache pain. </a:t>
            </a:r>
            <a:endParaRPr lang="en-US" sz="2400" dirty="0" smtClean="0"/>
          </a:p>
          <a:p>
            <a:pPr marL="480060" indent="-342900">
              <a:lnSpc>
                <a:spcPct val="80000"/>
              </a:lnSpc>
              <a:buClr>
                <a:schemeClr val="tx1">
                  <a:shade val="95000"/>
                </a:schemeClr>
              </a:buClr>
              <a:defRPr/>
            </a:pPr>
            <a:r>
              <a:rPr lang="en-US" sz="2400" dirty="0" smtClean="0"/>
              <a:t>Recent </a:t>
            </a:r>
            <a:r>
              <a:rPr lang="en-US" sz="2400" dirty="0"/>
              <a:t>evidence indicates that </a:t>
            </a:r>
            <a:r>
              <a:rPr lang="en-US" sz="2400" b="1" dirty="0"/>
              <a:t>presence and severity of headache symptoms may be a </a:t>
            </a:r>
            <a:r>
              <a:rPr lang="en-US" sz="2400" b="1" dirty="0" smtClean="0"/>
              <a:t>significant </a:t>
            </a:r>
            <a:r>
              <a:rPr lang="en-US" sz="2400" b="1" dirty="0"/>
              <a:t>indicator of </a:t>
            </a:r>
            <a:r>
              <a:rPr lang="en-US" sz="2400" b="1" dirty="0" smtClean="0"/>
              <a:t>the severity</a:t>
            </a:r>
            <a:r>
              <a:rPr lang="en-US" sz="2400" dirty="0" smtClean="0"/>
              <a:t> </a:t>
            </a:r>
            <a:r>
              <a:rPr lang="en-US" sz="2400" dirty="0"/>
              <a:t>of head injury and help guide return to </a:t>
            </a:r>
            <a:r>
              <a:rPr lang="en-US" sz="2400" dirty="0" smtClean="0"/>
              <a:t>normal daily activity.  </a:t>
            </a:r>
            <a:r>
              <a:rPr lang="en-US" sz="2400" dirty="0"/>
              <a:t/>
            </a:r>
            <a:br>
              <a:rPr lang="en-US" sz="2400" dirty="0"/>
            </a:br>
            <a:endParaRPr lang="en-US" sz="2400" dirty="0"/>
          </a:p>
        </p:txBody>
      </p:sp>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0" y="2133600"/>
            <a:ext cx="3729912" cy="2491581"/>
          </a:xfrm>
        </p:spPr>
      </p:pic>
    </p:spTree>
    <p:extLst>
      <p:ext uri="{BB962C8B-B14F-4D97-AF65-F5344CB8AC3E}">
        <p14:creationId xmlns:p14="http://schemas.microsoft.com/office/powerpoint/2010/main" val="2479809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Concussion Management</a:t>
            </a:r>
            <a:endParaRPr lang="en-US" dirty="0"/>
          </a:p>
        </p:txBody>
      </p:sp>
      <p:sp>
        <p:nvSpPr>
          <p:cNvPr id="5" name="Content Placeholder 4"/>
          <p:cNvSpPr>
            <a:spLocks noGrp="1"/>
          </p:cNvSpPr>
          <p:nvPr>
            <p:ph sz="half" idx="1"/>
          </p:nvPr>
        </p:nvSpPr>
        <p:spPr/>
        <p:txBody>
          <a:bodyPr/>
          <a:lstStyle/>
          <a:p>
            <a:r>
              <a:rPr lang="en-US" dirty="0" smtClean="0"/>
              <a:t>Serial Evaluations</a:t>
            </a:r>
          </a:p>
          <a:p>
            <a:r>
              <a:rPr lang="en-US" dirty="0" smtClean="0"/>
              <a:t>Rest</a:t>
            </a:r>
          </a:p>
          <a:p>
            <a:r>
              <a:rPr lang="en-US" dirty="0" smtClean="0"/>
              <a:t>Recommendations </a:t>
            </a:r>
            <a:r>
              <a:rPr lang="en-US" dirty="0"/>
              <a:t>for </a:t>
            </a:r>
            <a:r>
              <a:rPr lang="en-US" dirty="0" smtClean="0"/>
              <a:t>limited </a:t>
            </a:r>
            <a:r>
              <a:rPr lang="en-US" dirty="0"/>
              <a:t>cognitive activity after a head injury are now a standard in treating </a:t>
            </a:r>
            <a:r>
              <a:rPr lang="en-US" dirty="0" smtClean="0"/>
              <a:t>patients with concussions. </a:t>
            </a:r>
            <a:endParaRPr lang="en-US" dirty="0"/>
          </a:p>
          <a:p>
            <a:endParaRPr lang="en-US" dirty="0" smtClean="0"/>
          </a:p>
        </p:txBody>
      </p:sp>
      <p:pic>
        <p:nvPicPr>
          <p:cNvPr id="7" name="Content Placeholder 6" descr="brain.jpg"/>
          <p:cNvPicPr>
            <a:picLocks noGrp="1" noChangeAspect="1"/>
          </p:cNvPicPr>
          <p:nvPr>
            <p:ph sz="half" idx="2"/>
          </p:nvPr>
        </p:nvPicPr>
        <p:blipFill>
          <a:blip r:embed="rId2" cstate="print"/>
          <a:stretch>
            <a:fillRect/>
          </a:stretch>
        </p:blipFill>
        <p:spPr>
          <a:xfrm>
            <a:off x="4719637" y="2355056"/>
            <a:ext cx="3057525" cy="295275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Concussion Treatment </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046816108"/>
              </p:ext>
            </p:extLst>
          </p:nvPr>
        </p:nvGraphicFramePr>
        <p:xfrm>
          <a:off x="457200" y="1295400"/>
          <a:ext cx="3657600"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p:cNvSpPr>
            <a:spLocks noGrp="1"/>
          </p:cNvSpPr>
          <p:nvPr>
            <p:ph sz="half" idx="2"/>
          </p:nvPr>
        </p:nvSpPr>
        <p:spPr>
          <a:xfrm>
            <a:off x="4419600" y="1600200"/>
            <a:ext cx="3657600" cy="4526280"/>
          </a:xfrm>
        </p:spPr>
        <p:txBody>
          <a:bodyPr/>
          <a:lstStyle/>
          <a:p>
            <a:r>
              <a:rPr lang="en-US" dirty="0" smtClean="0"/>
              <a:t>Early intervention reduces prolonged recovery!</a:t>
            </a:r>
          </a:p>
          <a:p>
            <a:r>
              <a:rPr lang="en-US" dirty="0" smtClean="0"/>
              <a:t>Concussion is perhaps the only injury that </a:t>
            </a:r>
            <a:r>
              <a:rPr lang="en-US" u="sng" dirty="0" smtClean="0"/>
              <a:t>directly</a:t>
            </a:r>
            <a:r>
              <a:rPr lang="en-US" dirty="0" smtClean="0"/>
              <a:t> impacts the ability to learn. </a:t>
            </a:r>
            <a:endParaRPr lang="en-US" dirty="0"/>
          </a:p>
        </p:txBody>
      </p:sp>
    </p:spTree>
    <p:extLst>
      <p:ext uri="{BB962C8B-B14F-4D97-AF65-F5344CB8AC3E}">
        <p14:creationId xmlns:p14="http://schemas.microsoft.com/office/powerpoint/2010/main" val="3682925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Concussion Treatment: Key factors</a:t>
            </a:r>
            <a:endParaRPr lang="en-US" dirty="0"/>
          </a:p>
        </p:txBody>
      </p:sp>
      <p:sp>
        <p:nvSpPr>
          <p:cNvPr id="3" name="Content Placeholder 2"/>
          <p:cNvSpPr>
            <a:spLocks noGrp="1"/>
          </p:cNvSpPr>
          <p:nvPr>
            <p:ph idx="1"/>
          </p:nvPr>
        </p:nvSpPr>
        <p:spPr/>
        <p:txBody>
          <a:bodyPr/>
          <a:lstStyle/>
          <a:p>
            <a:r>
              <a:rPr lang="en-US" dirty="0" smtClean="0"/>
              <a:t>Symptom exacerbated following physical or cognitive activity is a sign that the brain’s dysfunctional neurometabolism is being pushed beyond tolerable limits. </a:t>
            </a:r>
          </a:p>
          <a:p>
            <a:r>
              <a:rPr lang="en-US" dirty="0" smtClean="0"/>
              <a:t>Modifications to physical and cognitive activities need to be in place:</a:t>
            </a:r>
          </a:p>
          <a:p>
            <a:pPr lvl="2"/>
            <a:r>
              <a:rPr lang="en-US" dirty="0" smtClean="0"/>
              <a:t>Significant improved performance on post-concussion assessment and cognitive testing and ;</a:t>
            </a:r>
          </a:p>
          <a:p>
            <a:pPr lvl="2"/>
            <a:r>
              <a:rPr lang="en-US" dirty="0" smtClean="0"/>
              <a:t>decreased symptom reporting following prescribed cognitive and physical rest (p &lt; .001); </a:t>
            </a:r>
          </a:p>
          <a:p>
            <a:pPr lvl="2"/>
            <a:r>
              <a:rPr lang="en-US" dirty="0" smtClean="0"/>
              <a:t>Regardless of the time between concussion and onset of rest. </a:t>
            </a:r>
            <a:r>
              <a:rPr lang="en-US" dirty="0"/>
              <a:t>(Moser, </a:t>
            </a:r>
            <a:r>
              <a:rPr lang="en-US" dirty="0" err="1"/>
              <a:t>Glatts</a:t>
            </a:r>
            <a:r>
              <a:rPr lang="en-US" dirty="0"/>
              <a:t> &amp; Schatz, May 2012.)</a:t>
            </a:r>
          </a:p>
          <a:p>
            <a:pPr lvl="2"/>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
            </a:r>
            <a:br>
              <a:rPr lang="en-US" smtClean="0"/>
            </a:br>
            <a:r>
              <a:rPr lang="en-US" smtClean="0"/>
              <a:t>Cognitive </a:t>
            </a:r>
            <a:r>
              <a:rPr lang="en-US"/>
              <a:t>rest means: </a:t>
            </a:r>
            <a:br>
              <a:rPr lang="en-US"/>
            </a:br>
            <a:endParaRPr lang="en-US"/>
          </a:p>
        </p:txBody>
      </p:sp>
      <p:sp>
        <p:nvSpPr>
          <p:cNvPr id="6" name="Content Placeholder 5"/>
          <p:cNvSpPr>
            <a:spLocks noGrp="1"/>
          </p:cNvSpPr>
          <p:nvPr>
            <p:ph sz="half" idx="1"/>
          </p:nvPr>
        </p:nvSpPr>
        <p:spPr>
          <a:xfrm>
            <a:off x="381000" y="1536192"/>
            <a:ext cx="4191000" cy="4712208"/>
          </a:xfrm>
        </p:spPr>
        <p:txBody>
          <a:bodyPr>
            <a:normAutofit fontScale="85000" lnSpcReduction="20000"/>
          </a:bodyPr>
          <a:lstStyle/>
          <a:p>
            <a:r>
              <a:rPr lang="en-US" dirty="0" smtClean="0"/>
              <a:t>Time </a:t>
            </a:r>
            <a:r>
              <a:rPr lang="en-US" dirty="0"/>
              <a:t>off from school or </a:t>
            </a:r>
            <a:r>
              <a:rPr lang="en-US" dirty="0" smtClean="0"/>
              <a:t>work</a:t>
            </a:r>
            <a:endParaRPr lang="en-US" dirty="0"/>
          </a:p>
          <a:p>
            <a:r>
              <a:rPr lang="en-US" dirty="0" smtClean="0"/>
              <a:t>No homework</a:t>
            </a:r>
            <a:endParaRPr lang="en-US" dirty="0"/>
          </a:p>
          <a:p>
            <a:r>
              <a:rPr lang="en-US" dirty="0" smtClean="0"/>
              <a:t>No reading</a:t>
            </a:r>
            <a:endParaRPr lang="en-US" dirty="0"/>
          </a:p>
          <a:p>
            <a:r>
              <a:rPr lang="en-US" dirty="0" smtClean="0"/>
              <a:t>No </a:t>
            </a:r>
            <a:r>
              <a:rPr lang="en-US" dirty="0"/>
              <a:t>visually stimulating activities, such as computers, video games, texting or use of cell phones, and limited or no </a:t>
            </a:r>
            <a:r>
              <a:rPr lang="en-US" dirty="0" smtClean="0"/>
              <a:t>television</a:t>
            </a:r>
            <a:endParaRPr lang="en-US" dirty="0"/>
          </a:p>
          <a:p>
            <a:r>
              <a:rPr lang="en-US" dirty="0" smtClean="0"/>
              <a:t>No </a:t>
            </a:r>
            <a:r>
              <a:rPr lang="en-US" dirty="0"/>
              <a:t>exercise, athletics</a:t>
            </a:r>
            <a:r>
              <a:rPr lang="en-US" dirty="0" smtClean="0"/>
              <a:t>, chores </a:t>
            </a:r>
            <a:r>
              <a:rPr lang="en-US" dirty="0"/>
              <a:t>that result in </a:t>
            </a:r>
            <a:r>
              <a:rPr lang="en-US" dirty="0" smtClean="0"/>
              <a:t>perspiration/exertion</a:t>
            </a:r>
            <a:endParaRPr lang="en-US" dirty="0"/>
          </a:p>
          <a:p>
            <a:r>
              <a:rPr lang="en-US" dirty="0" smtClean="0"/>
              <a:t>No </a:t>
            </a:r>
            <a:r>
              <a:rPr lang="en-US" dirty="0"/>
              <a:t>trips, social visits in or out of the home; and</a:t>
            </a:r>
          </a:p>
          <a:p>
            <a:r>
              <a:rPr lang="en-US" dirty="0" smtClean="0"/>
              <a:t>Increased </a:t>
            </a:r>
            <a:r>
              <a:rPr lang="en-US" dirty="0"/>
              <a:t>rest and sleep</a:t>
            </a:r>
            <a:r>
              <a:rPr lang="en-US" dirty="0" smtClean="0"/>
              <a:t>.</a:t>
            </a:r>
            <a:endParaRPr lang="en-US" dirty="0"/>
          </a:p>
          <a:p>
            <a:endParaRPr lang="en-US"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76800" y="2286000"/>
            <a:ext cx="2497931" cy="2497931"/>
          </a:xfrm>
        </p:spPr>
      </p:pic>
    </p:spTree>
    <p:extLst>
      <p:ext uri="{BB962C8B-B14F-4D97-AF65-F5344CB8AC3E}">
        <p14:creationId xmlns:p14="http://schemas.microsoft.com/office/powerpoint/2010/main" val="34151338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2831</TotalTime>
  <Words>1323</Words>
  <Application>Microsoft Office PowerPoint</Application>
  <PresentationFormat>On-screen Show (4:3)</PresentationFormat>
  <Paragraphs>155</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Adjacency</vt:lpstr>
      <vt:lpstr>The Need for Academic Accommodation Post Concussion – A Faculty Discussion </vt:lpstr>
      <vt:lpstr>Definition</vt:lpstr>
      <vt:lpstr>Definition </vt:lpstr>
      <vt:lpstr>Concussions</vt:lpstr>
      <vt:lpstr>Concussion Facts </vt:lpstr>
      <vt:lpstr>Concussion Management</vt:lpstr>
      <vt:lpstr>Concussion Treatment </vt:lpstr>
      <vt:lpstr>Concussion Treatment: Key factors</vt:lpstr>
      <vt:lpstr> Cognitive rest means:  </vt:lpstr>
      <vt:lpstr>Cognitive Progression </vt:lpstr>
      <vt:lpstr>Phase Concept – Phase 1 Rest</vt:lpstr>
      <vt:lpstr>Phase 2 – Partial Class with Accommodations</vt:lpstr>
      <vt:lpstr>Phase 3 – Full Class with Accommodations</vt:lpstr>
      <vt:lpstr>Phase 4 – Full Class without Accommodations</vt:lpstr>
      <vt:lpstr>Phase 5 – Full Class</vt:lpstr>
      <vt:lpstr>Instructional Modifications</vt:lpstr>
      <vt:lpstr>Phased return is not for all</vt:lpstr>
      <vt:lpstr>Social Emotional Balancing Act</vt:lpstr>
      <vt:lpstr>Symptoms of Post-Concussion Syndrome </vt:lpstr>
      <vt:lpstr>PowerPoint Presentation</vt:lpstr>
      <vt:lpstr>Dear Faculty Member, </vt:lpstr>
      <vt:lpstr>Closing Comments </vt:lpstr>
      <vt:lpstr>RETURN TO LEARN </vt:lpstr>
      <vt:lpstr>References </vt:lpstr>
      <vt:lpstr>References</vt:lpstr>
      <vt:lpstr>References</vt:lpstr>
    </vt:vector>
  </TitlesOfParts>
  <Company>personal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Sports Concussion Conference Athletic Training Workshop</dc:title>
  <dc:creator>Sue Guyer</dc:creator>
  <cp:lastModifiedBy>M. S Guyer</cp:lastModifiedBy>
  <cp:revision>231</cp:revision>
  <dcterms:created xsi:type="dcterms:W3CDTF">2008-10-13T16:48:25Z</dcterms:created>
  <dcterms:modified xsi:type="dcterms:W3CDTF">2016-01-20T16:10:47Z</dcterms:modified>
</cp:coreProperties>
</file>